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63" r:id="rId5"/>
    <p:sldId id="264" r:id="rId6"/>
    <p:sldId id="266" r:id="rId7"/>
    <p:sldId id="270" r:id="rId8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B1B1"/>
    <a:srgbClr val="265C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93E8B5-8582-4BCB-B9F7-E886C94972CF}" v="220" dt="2025-01-05T02:42:02.124"/>
  </p1510:revLst>
</p1510:revInfo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365" autoAdjust="0"/>
  </p:normalViewPr>
  <p:slideViewPr>
    <p:cSldViewPr snapToGrid="0">
      <p:cViewPr varScale="1">
        <p:scale>
          <a:sx n="68" d="100"/>
          <a:sy n="68" d="100"/>
        </p:scale>
        <p:origin x="612" y="84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ZaT -" userId="6dbb09a28c5ffc65" providerId="LiveId" clId="{1693E8B5-8582-4BCB-B9F7-E886C94972CF}"/>
    <pc:docChg chg="undo redo custSel delSld modSld">
      <pc:chgData name="VarZaT -" userId="6dbb09a28c5ffc65" providerId="LiveId" clId="{1693E8B5-8582-4BCB-B9F7-E886C94972CF}" dt="2025-01-05T02:42:05.125" v="1531"/>
      <pc:docMkLst>
        <pc:docMk/>
      </pc:docMkLst>
      <pc:sldChg chg="modSp mod">
        <pc:chgData name="VarZaT -" userId="6dbb09a28c5ffc65" providerId="LiveId" clId="{1693E8B5-8582-4BCB-B9F7-E886C94972CF}" dt="2025-01-04T15:25:34.097" v="234" actId="20577"/>
        <pc:sldMkLst>
          <pc:docMk/>
          <pc:sldMk cId="0" sldId="256"/>
        </pc:sldMkLst>
        <pc:spChg chg="mod">
          <ac:chgData name="VarZaT -" userId="6dbb09a28c5ffc65" providerId="LiveId" clId="{1693E8B5-8582-4BCB-B9F7-E886C94972CF}" dt="2025-01-04T15:25:34.097" v="234" actId="20577"/>
          <ac:spMkLst>
            <pc:docMk/>
            <pc:sldMk cId="0" sldId="256"/>
            <ac:spMk id="54" creationId="{00000000-0000-0000-0000-000000000000}"/>
          </ac:spMkLst>
        </pc:spChg>
      </pc:sldChg>
      <pc:sldChg chg="addSp delSp modSp mod">
        <pc:chgData name="VarZaT -" userId="6dbb09a28c5ffc65" providerId="LiveId" clId="{1693E8B5-8582-4BCB-B9F7-E886C94972CF}" dt="2025-01-05T02:41:11.597" v="1512" actId="20577"/>
        <pc:sldMkLst>
          <pc:docMk/>
          <pc:sldMk cId="0" sldId="257"/>
        </pc:sldMkLst>
        <pc:spChg chg="add del">
          <ac:chgData name="VarZaT -" userId="6dbb09a28c5ffc65" providerId="LiveId" clId="{1693E8B5-8582-4BCB-B9F7-E886C94972CF}" dt="2025-01-04T15:00:42.461" v="35" actId="22"/>
          <ac:spMkLst>
            <pc:docMk/>
            <pc:sldMk cId="0" sldId="257"/>
            <ac:spMk id="6" creationId="{F8C9C7D4-ABF8-2D4A-E8C6-E638FD61061B}"/>
          </ac:spMkLst>
        </pc:spChg>
        <pc:spChg chg="add del">
          <ac:chgData name="VarZaT -" userId="6dbb09a28c5ffc65" providerId="LiveId" clId="{1693E8B5-8582-4BCB-B9F7-E886C94972CF}" dt="2025-01-04T15:13:04.464" v="143" actId="22"/>
          <ac:spMkLst>
            <pc:docMk/>
            <pc:sldMk cId="0" sldId="257"/>
            <ac:spMk id="20" creationId="{8092ED05-4A96-A45F-44B5-D5A5A7E37005}"/>
          </ac:spMkLst>
        </pc:spChg>
        <pc:spChg chg="add del mod ord">
          <ac:chgData name="VarZaT -" userId="6dbb09a28c5ffc65" providerId="LiveId" clId="{1693E8B5-8582-4BCB-B9F7-E886C94972CF}" dt="2025-01-05T02:38:59.769" v="1493" actId="478"/>
          <ac:spMkLst>
            <pc:docMk/>
            <pc:sldMk cId="0" sldId="257"/>
            <ac:spMk id="23" creationId="{C06DF8D4-DA01-1DB1-E279-AF07D281BE2F}"/>
          </ac:spMkLst>
        </pc:spChg>
        <pc:spChg chg="add mod">
          <ac:chgData name="VarZaT -" userId="6dbb09a28c5ffc65" providerId="LiveId" clId="{1693E8B5-8582-4BCB-B9F7-E886C94972CF}" dt="2025-01-04T16:23:58.785" v="302" actId="1076"/>
          <ac:spMkLst>
            <pc:docMk/>
            <pc:sldMk cId="0" sldId="257"/>
            <ac:spMk id="52" creationId="{24B37321-E469-FCF4-F1FB-10EE55E32511}"/>
          </ac:spMkLst>
        </pc:spChg>
        <pc:spChg chg="mod ord">
          <ac:chgData name="VarZaT -" userId="6dbb09a28c5ffc65" providerId="LiveId" clId="{1693E8B5-8582-4BCB-B9F7-E886C94972CF}" dt="2025-01-04T16:15:36.090" v="247" actId="166"/>
          <ac:spMkLst>
            <pc:docMk/>
            <pc:sldMk cId="0" sldId="257"/>
            <ac:spMk id="63" creationId="{00000000-0000-0000-0000-000000000000}"/>
          </ac:spMkLst>
        </pc:spChg>
        <pc:spChg chg="add del mod">
          <ac:chgData name="VarZaT -" userId="6dbb09a28c5ffc65" providerId="LiveId" clId="{1693E8B5-8582-4BCB-B9F7-E886C94972CF}" dt="2025-01-05T02:41:06.627" v="1509" actId="20577"/>
          <ac:spMkLst>
            <pc:docMk/>
            <pc:sldMk cId="0" sldId="257"/>
            <ac:spMk id="64" creationId="{00000000-0000-0000-0000-000000000000}"/>
          </ac:spMkLst>
        </pc:spChg>
        <pc:spChg chg="mod">
          <ac:chgData name="VarZaT -" userId="6dbb09a28c5ffc65" providerId="LiveId" clId="{1693E8B5-8582-4BCB-B9F7-E886C94972CF}" dt="2025-01-04T16:27:37.594" v="303" actId="14100"/>
          <ac:spMkLst>
            <pc:docMk/>
            <pc:sldMk cId="0" sldId="257"/>
            <ac:spMk id="67" creationId="{00000000-0000-0000-0000-000000000000}"/>
          </ac:spMkLst>
        </pc:spChg>
        <pc:spChg chg="mod">
          <ac:chgData name="VarZaT -" userId="6dbb09a28c5ffc65" providerId="LiveId" clId="{1693E8B5-8582-4BCB-B9F7-E886C94972CF}" dt="2025-01-04T16:29:08.783" v="305" actId="208"/>
          <ac:spMkLst>
            <pc:docMk/>
            <pc:sldMk cId="0" sldId="257"/>
            <ac:spMk id="69" creationId="{00000000-0000-0000-0000-000000000000}"/>
          </ac:spMkLst>
        </pc:spChg>
        <pc:graphicFrameChg chg="mod modGraphic">
          <ac:chgData name="VarZaT -" userId="6dbb09a28c5ffc65" providerId="LiveId" clId="{1693E8B5-8582-4BCB-B9F7-E886C94972CF}" dt="2025-01-05T02:41:11.597" v="1512" actId="20577"/>
          <ac:graphicFrameMkLst>
            <pc:docMk/>
            <pc:sldMk cId="0" sldId="257"/>
            <ac:graphicFrameMk id="62" creationId="{00000000-0000-0000-0000-000000000000}"/>
          </ac:graphicFrameMkLst>
        </pc:graphicFrameChg>
        <pc:picChg chg="add del mod ord modCrop">
          <ac:chgData name="VarZaT -" userId="6dbb09a28c5ffc65" providerId="LiveId" clId="{1693E8B5-8582-4BCB-B9F7-E886C94972CF}" dt="2025-01-04T15:11:33.641" v="138" actId="21"/>
          <ac:picMkLst>
            <pc:docMk/>
            <pc:sldMk cId="0" sldId="257"/>
            <ac:picMk id="8" creationId="{5BC3044E-C363-D27B-3907-4B39D4855205}"/>
          </ac:picMkLst>
        </pc:picChg>
        <pc:picChg chg="add del mod ord modCrop">
          <ac:chgData name="VarZaT -" userId="6dbb09a28c5ffc65" providerId="LiveId" clId="{1693E8B5-8582-4BCB-B9F7-E886C94972CF}" dt="2025-01-04T16:14:54.557" v="241" actId="478"/>
          <ac:picMkLst>
            <pc:docMk/>
            <pc:sldMk cId="0" sldId="257"/>
            <ac:picMk id="22" creationId="{1B0796C9-4A1A-E9E6-06D6-84BE6572B334}"/>
          </ac:picMkLst>
        </pc:picChg>
        <pc:picChg chg="add del mod ord">
          <ac:chgData name="VarZaT -" userId="6dbb09a28c5ffc65" providerId="LiveId" clId="{1693E8B5-8582-4BCB-B9F7-E886C94972CF}" dt="2025-01-04T16:16:10.820" v="254" actId="478"/>
          <ac:picMkLst>
            <pc:docMk/>
            <pc:sldMk cId="0" sldId="257"/>
            <ac:picMk id="39" creationId="{6B37F935-2802-7ED6-738B-2B4C47996351}"/>
          </ac:picMkLst>
        </pc:picChg>
        <pc:picChg chg="add del mod ord modCrop">
          <ac:chgData name="VarZaT -" userId="6dbb09a28c5ffc65" providerId="LiveId" clId="{1693E8B5-8582-4BCB-B9F7-E886C94972CF}" dt="2025-01-04T16:19:58.870" v="277" actId="478"/>
          <ac:picMkLst>
            <pc:docMk/>
            <pc:sldMk cId="0" sldId="257"/>
            <ac:picMk id="41" creationId="{86368F9E-2473-027A-FE2B-3DC8A189FBC4}"/>
          </ac:picMkLst>
        </pc:picChg>
        <pc:picChg chg="add mod ord modCrop">
          <ac:chgData name="VarZaT -" userId="6dbb09a28c5ffc65" providerId="LiveId" clId="{1693E8B5-8582-4BCB-B9F7-E886C94972CF}" dt="2025-01-04T16:20:39.830" v="287" actId="732"/>
          <ac:picMkLst>
            <pc:docMk/>
            <pc:sldMk cId="0" sldId="257"/>
            <ac:picMk id="46" creationId="{832576C4-D029-B487-24D1-FD5A5729082E}"/>
          </ac:picMkLst>
        </pc:picChg>
        <pc:picChg chg="add mod modCrop">
          <ac:chgData name="VarZaT -" userId="6dbb09a28c5ffc65" providerId="LiveId" clId="{1693E8B5-8582-4BCB-B9F7-E886C94972CF}" dt="2025-01-04T16:31:51.270" v="318" actId="14100"/>
          <ac:picMkLst>
            <pc:docMk/>
            <pc:sldMk cId="0" sldId="257"/>
            <ac:picMk id="51" creationId="{5209F879-9678-1F1C-22DE-CBA4C16FC6C2}"/>
          </ac:picMkLst>
        </pc:picChg>
        <pc:picChg chg="add del">
          <ac:chgData name="VarZaT -" userId="6dbb09a28c5ffc65" providerId="LiveId" clId="{1693E8B5-8582-4BCB-B9F7-E886C94972CF}" dt="2025-01-04T16:14:54.557" v="241" actId="478"/>
          <ac:picMkLst>
            <pc:docMk/>
            <pc:sldMk cId="0" sldId="257"/>
            <ac:picMk id="1026" creationId="{329CF597-28BB-7F89-31F4-C82494A2A6DF}"/>
          </ac:picMkLst>
        </pc:picChg>
        <pc:cxnChg chg="mod">
          <ac:chgData name="VarZaT -" userId="6dbb09a28c5ffc65" providerId="LiveId" clId="{1693E8B5-8582-4BCB-B9F7-E886C94972CF}" dt="2025-01-04T16:29:01.489" v="304" actId="208"/>
          <ac:cxnSpMkLst>
            <pc:docMk/>
            <pc:sldMk cId="0" sldId="257"/>
            <ac:cxnSpMk id="68" creationId="{00000000-0000-0000-0000-000000000000}"/>
          </ac:cxnSpMkLst>
        </pc:cxnChg>
      </pc:sldChg>
      <pc:sldChg chg="addSp delSp modSp mod">
        <pc:chgData name="VarZaT -" userId="6dbb09a28c5ffc65" providerId="LiveId" clId="{1693E8B5-8582-4BCB-B9F7-E886C94972CF}" dt="2025-01-05T02:41:21.119" v="1517" actId="20577"/>
        <pc:sldMkLst>
          <pc:docMk/>
          <pc:sldMk cId="0" sldId="258"/>
        </pc:sldMkLst>
        <pc:spChg chg="add del mod">
          <ac:chgData name="VarZaT -" userId="6dbb09a28c5ffc65" providerId="LiveId" clId="{1693E8B5-8582-4BCB-B9F7-E886C94972CF}" dt="2025-01-04T16:40:23.494" v="347" actId="478"/>
          <ac:spMkLst>
            <pc:docMk/>
            <pc:sldMk cId="0" sldId="258"/>
            <ac:spMk id="5" creationId="{137E8942-DE37-EDCB-D04E-C32A9B3C2EA1}"/>
          </ac:spMkLst>
        </pc:spChg>
        <pc:spChg chg="mod">
          <ac:chgData name="VarZaT -" userId="6dbb09a28c5ffc65" providerId="LiveId" clId="{1693E8B5-8582-4BCB-B9F7-E886C94972CF}" dt="2025-01-04T16:29:57.742" v="309" actId="1582"/>
          <ac:spMkLst>
            <pc:docMk/>
            <pc:sldMk cId="0" sldId="258"/>
            <ac:spMk id="79" creationId="{00000000-0000-0000-0000-000000000000}"/>
          </ac:spMkLst>
        </pc:spChg>
        <pc:spChg chg="add del mod">
          <ac:chgData name="VarZaT -" userId="6dbb09a28c5ffc65" providerId="LiveId" clId="{1693E8B5-8582-4BCB-B9F7-E886C94972CF}" dt="2025-01-05T02:41:21.119" v="1517" actId="20577"/>
          <ac:spMkLst>
            <pc:docMk/>
            <pc:sldMk cId="0" sldId="258"/>
            <ac:spMk id="80" creationId="{00000000-0000-0000-0000-000000000000}"/>
          </ac:spMkLst>
        </pc:spChg>
        <pc:spChg chg="mod">
          <ac:chgData name="VarZaT -" userId="6dbb09a28c5ffc65" providerId="LiveId" clId="{1693E8B5-8582-4BCB-B9F7-E886C94972CF}" dt="2025-01-05T02:40:56.137" v="1508"/>
          <ac:spMkLst>
            <pc:docMk/>
            <pc:sldMk cId="0" sldId="258"/>
            <ac:spMk id="81" creationId="{00000000-0000-0000-0000-000000000000}"/>
          </ac:spMkLst>
        </pc:spChg>
        <pc:grpChg chg="mod">
          <ac:chgData name="VarZaT -" userId="6dbb09a28c5ffc65" providerId="LiveId" clId="{1693E8B5-8582-4BCB-B9F7-E886C94972CF}" dt="2025-01-04T16:30:47.288" v="311" actId="1076"/>
          <ac:grpSpMkLst>
            <pc:docMk/>
            <pc:sldMk cId="0" sldId="258"/>
            <ac:grpSpMk id="76" creationId="{00000000-0000-0000-0000-000000000000}"/>
          </ac:grpSpMkLst>
        </pc:grpChg>
        <pc:graphicFrameChg chg="mod modGraphic">
          <ac:chgData name="VarZaT -" userId="6dbb09a28c5ffc65" providerId="LiveId" clId="{1693E8B5-8582-4BCB-B9F7-E886C94972CF}" dt="2025-01-05T02:41:17.232" v="1513" actId="20577"/>
          <ac:graphicFrameMkLst>
            <pc:docMk/>
            <pc:sldMk cId="0" sldId="258"/>
            <ac:graphicFrameMk id="75" creationId="{00000000-0000-0000-0000-000000000000}"/>
          </ac:graphicFrameMkLst>
        </pc:graphicFrameChg>
        <pc:picChg chg="add del mod">
          <ac:chgData name="VarZaT -" userId="6dbb09a28c5ffc65" providerId="LiveId" clId="{1693E8B5-8582-4BCB-B9F7-E886C94972CF}" dt="2025-01-04T16:40:23.494" v="347" actId="478"/>
          <ac:picMkLst>
            <pc:docMk/>
            <pc:sldMk cId="0" sldId="258"/>
            <ac:picMk id="4" creationId="{A760FDDB-25EF-911F-F53D-6C2A9A4F6868}"/>
          </ac:picMkLst>
        </pc:picChg>
        <pc:picChg chg="add mod">
          <ac:chgData name="VarZaT -" userId="6dbb09a28c5ffc65" providerId="LiveId" clId="{1693E8B5-8582-4BCB-B9F7-E886C94972CF}" dt="2025-01-04T16:40:50.796" v="357" actId="14100"/>
          <ac:picMkLst>
            <pc:docMk/>
            <pc:sldMk cId="0" sldId="258"/>
            <ac:picMk id="7" creationId="{597202AC-02AE-797A-3B38-D7A8F5F64E34}"/>
          </ac:picMkLst>
        </pc:picChg>
        <pc:picChg chg="add mod ord">
          <ac:chgData name="VarZaT -" userId="6dbb09a28c5ffc65" providerId="LiveId" clId="{1693E8B5-8582-4BCB-B9F7-E886C94972CF}" dt="2025-01-04T15:11:40.462" v="140" actId="167"/>
          <ac:picMkLst>
            <pc:docMk/>
            <pc:sldMk cId="0" sldId="258"/>
            <ac:picMk id="8" creationId="{5BC3044E-C363-D27B-3907-4B39D4855205}"/>
          </ac:picMkLst>
        </pc:picChg>
        <pc:cxnChg chg="mod">
          <ac:chgData name="VarZaT -" userId="6dbb09a28c5ffc65" providerId="LiveId" clId="{1693E8B5-8582-4BCB-B9F7-E886C94972CF}" dt="2025-01-04T16:30:50.970" v="312" actId="14100"/>
          <ac:cxnSpMkLst>
            <pc:docMk/>
            <pc:sldMk cId="0" sldId="258"/>
            <ac:cxnSpMk id="77" creationId="{00000000-0000-0000-0000-000000000000}"/>
          </ac:cxnSpMkLst>
        </pc:cxnChg>
      </pc:sldChg>
      <pc:sldChg chg="del">
        <pc:chgData name="VarZaT -" userId="6dbb09a28c5ffc65" providerId="LiveId" clId="{1693E8B5-8582-4BCB-B9F7-E886C94972CF}" dt="2025-01-04T16:33:10.022" v="319" actId="2696"/>
        <pc:sldMkLst>
          <pc:docMk/>
          <pc:sldMk cId="0" sldId="259"/>
        </pc:sldMkLst>
      </pc:sldChg>
      <pc:sldChg chg="addSp modSp del mod modShow">
        <pc:chgData name="VarZaT -" userId="6dbb09a28c5ffc65" providerId="LiveId" clId="{1693E8B5-8582-4BCB-B9F7-E886C94972CF}" dt="2025-01-05T02:38:05.117" v="1475" actId="2696"/>
        <pc:sldMkLst>
          <pc:docMk/>
          <pc:sldMk cId="0" sldId="260"/>
        </pc:sldMkLst>
        <pc:picChg chg="add mod">
          <ac:chgData name="VarZaT -" userId="6dbb09a28c5ffc65" providerId="LiveId" clId="{1693E8B5-8582-4BCB-B9F7-E886C94972CF}" dt="2025-01-04T16:41:03.489" v="358"/>
          <ac:picMkLst>
            <pc:docMk/>
            <pc:sldMk cId="0" sldId="260"/>
            <ac:picMk id="2" creationId="{4D549E11-FB9D-A279-8D68-C781C1BDAF9D}"/>
          </ac:picMkLst>
        </pc:picChg>
      </pc:sldChg>
      <pc:sldChg chg="addSp modSp del mod modShow">
        <pc:chgData name="VarZaT -" userId="6dbb09a28c5ffc65" providerId="LiveId" clId="{1693E8B5-8582-4BCB-B9F7-E886C94972CF}" dt="2025-01-05T02:38:06.863" v="1476" actId="2696"/>
        <pc:sldMkLst>
          <pc:docMk/>
          <pc:sldMk cId="0" sldId="261"/>
        </pc:sldMkLst>
        <pc:picChg chg="add mod">
          <ac:chgData name="VarZaT -" userId="6dbb09a28c5ffc65" providerId="LiveId" clId="{1693E8B5-8582-4BCB-B9F7-E886C94972CF}" dt="2025-01-04T16:41:04.648" v="359"/>
          <ac:picMkLst>
            <pc:docMk/>
            <pc:sldMk cId="0" sldId="261"/>
            <ac:picMk id="2" creationId="{5302CC29-C838-2A31-2A1C-048CD935D47A}"/>
          </ac:picMkLst>
        </pc:picChg>
      </pc:sldChg>
      <pc:sldChg chg="addSp modSp del mod modShow">
        <pc:chgData name="VarZaT -" userId="6dbb09a28c5ffc65" providerId="LiveId" clId="{1693E8B5-8582-4BCB-B9F7-E886C94972CF}" dt="2025-01-05T02:38:08.869" v="1477" actId="2696"/>
        <pc:sldMkLst>
          <pc:docMk/>
          <pc:sldMk cId="0" sldId="262"/>
        </pc:sldMkLst>
        <pc:picChg chg="add mod">
          <ac:chgData name="VarZaT -" userId="6dbb09a28c5ffc65" providerId="LiveId" clId="{1693E8B5-8582-4BCB-B9F7-E886C94972CF}" dt="2025-01-04T16:41:05.216" v="360"/>
          <ac:picMkLst>
            <pc:docMk/>
            <pc:sldMk cId="0" sldId="262"/>
            <ac:picMk id="2" creationId="{5245F25A-3584-96D7-24E8-50CF41DBD12D}"/>
          </ac:picMkLst>
        </pc:picChg>
      </pc:sldChg>
      <pc:sldChg chg="addSp delSp modSp mod">
        <pc:chgData name="VarZaT -" userId="6dbb09a28c5ffc65" providerId="LiveId" clId="{1693E8B5-8582-4BCB-B9F7-E886C94972CF}" dt="2025-01-05T02:41:38.847" v="1529" actId="20577"/>
        <pc:sldMkLst>
          <pc:docMk/>
          <pc:sldMk cId="0" sldId="263"/>
        </pc:sldMkLst>
        <pc:spChg chg="add del">
          <ac:chgData name="VarZaT -" userId="6dbb09a28c5ffc65" providerId="LiveId" clId="{1693E8B5-8582-4BCB-B9F7-E886C94972CF}" dt="2025-01-04T16:49:58.034" v="388" actId="22"/>
          <ac:spMkLst>
            <pc:docMk/>
            <pc:sldMk cId="0" sldId="263"/>
            <ac:spMk id="4" creationId="{29A7AB51-A15C-F1E7-8A53-5046FE0C712D}"/>
          </ac:spMkLst>
        </pc:spChg>
        <pc:spChg chg="add mod">
          <ac:chgData name="VarZaT -" userId="6dbb09a28c5ffc65" providerId="LiveId" clId="{1693E8B5-8582-4BCB-B9F7-E886C94972CF}" dt="2025-01-04T16:55:59.215" v="453" actId="1076"/>
          <ac:spMkLst>
            <pc:docMk/>
            <pc:sldMk cId="0" sldId="263"/>
            <ac:spMk id="10" creationId="{C3B5DE34-ECBE-5C7C-79F9-B95085FE5536}"/>
          </ac:spMkLst>
        </pc:spChg>
        <pc:spChg chg="mod">
          <ac:chgData name="VarZaT -" userId="6dbb09a28c5ffc65" providerId="LiveId" clId="{1693E8B5-8582-4BCB-B9F7-E886C94972CF}" dt="2025-01-04T16:58:19.247" v="464" actId="20577"/>
          <ac:spMkLst>
            <pc:docMk/>
            <pc:sldMk cId="0" sldId="263"/>
            <ac:spMk id="15" creationId="{CEC0D896-35EF-FF2B-A713-E95118B9F5A3}"/>
          </ac:spMkLst>
        </pc:spChg>
        <pc:spChg chg="add mod">
          <ac:chgData name="VarZaT -" userId="6dbb09a28c5ffc65" providerId="LiveId" clId="{1693E8B5-8582-4BCB-B9F7-E886C94972CF}" dt="2025-01-04T16:58:04.252" v="461" actId="1076"/>
          <ac:spMkLst>
            <pc:docMk/>
            <pc:sldMk cId="0" sldId="263"/>
            <ac:spMk id="17" creationId="{23AC71C9-8FEA-3AF1-A100-2DBA2D08301C}"/>
          </ac:spMkLst>
        </pc:spChg>
        <pc:spChg chg="mod">
          <ac:chgData name="VarZaT -" userId="6dbb09a28c5ffc65" providerId="LiveId" clId="{1693E8B5-8582-4BCB-B9F7-E886C94972CF}" dt="2025-01-04T17:01:09.782" v="482" actId="1076"/>
          <ac:spMkLst>
            <pc:docMk/>
            <pc:sldMk cId="0" sldId="263"/>
            <ac:spMk id="20" creationId="{1C0AB00A-F10D-D996-F302-6566BF9D2AAF}"/>
          </ac:spMkLst>
        </pc:spChg>
        <pc:spChg chg="add mod">
          <ac:chgData name="VarZaT -" userId="6dbb09a28c5ffc65" providerId="LiveId" clId="{1693E8B5-8582-4BCB-B9F7-E886C94972CF}" dt="2025-01-04T16:59:35.610" v="468" actId="1076"/>
          <ac:spMkLst>
            <pc:docMk/>
            <pc:sldMk cId="0" sldId="263"/>
            <ac:spMk id="22" creationId="{344C2AF7-FD25-E1E4-3B61-D8E31C704659}"/>
          </ac:spMkLst>
        </pc:spChg>
        <pc:spChg chg="mod">
          <ac:chgData name="VarZaT -" userId="6dbb09a28c5ffc65" providerId="LiveId" clId="{1693E8B5-8582-4BCB-B9F7-E886C94972CF}" dt="2025-01-04T17:12:05.881" v="545" actId="20577"/>
          <ac:spMkLst>
            <pc:docMk/>
            <pc:sldMk cId="0" sldId="263"/>
            <ac:spMk id="25" creationId="{D476C1DC-EC0C-ABF3-8E65-449DE1C1E4DF}"/>
          </ac:spMkLst>
        </pc:spChg>
        <pc:spChg chg="add mod">
          <ac:chgData name="VarZaT -" userId="6dbb09a28c5ffc65" providerId="LiveId" clId="{1693E8B5-8582-4BCB-B9F7-E886C94972CF}" dt="2025-01-04T17:08:21.414" v="525" actId="1076"/>
          <ac:spMkLst>
            <pc:docMk/>
            <pc:sldMk cId="0" sldId="263"/>
            <ac:spMk id="27" creationId="{E4E89AEF-8317-3F8D-1C92-A07B7F61073A}"/>
          </ac:spMkLst>
        </pc:spChg>
        <pc:spChg chg="mod">
          <ac:chgData name="VarZaT -" userId="6dbb09a28c5ffc65" providerId="LiveId" clId="{1693E8B5-8582-4BCB-B9F7-E886C94972CF}" dt="2025-01-04T17:12:19.204" v="547" actId="1076"/>
          <ac:spMkLst>
            <pc:docMk/>
            <pc:sldMk cId="0" sldId="263"/>
            <ac:spMk id="34" creationId="{A7F347DA-BA36-1B29-ECE0-72B934BB9BF2}"/>
          </ac:spMkLst>
        </pc:spChg>
        <pc:spChg chg="add mod">
          <ac:chgData name="VarZaT -" userId="6dbb09a28c5ffc65" providerId="LiveId" clId="{1693E8B5-8582-4BCB-B9F7-E886C94972CF}" dt="2025-01-04T17:09:39.316" v="538" actId="1076"/>
          <ac:spMkLst>
            <pc:docMk/>
            <pc:sldMk cId="0" sldId="263"/>
            <ac:spMk id="39" creationId="{FABF3A72-1E32-CEBE-1F82-9E281A5A6284}"/>
          </ac:spMkLst>
        </pc:spChg>
        <pc:spChg chg="mod">
          <ac:chgData name="VarZaT -" userId="6dbb09a28c5ffc65" providerId="LiveId" clId="{1693E8B5-8582-4BCB-B9F7-E886C94972CF}" dt="2025-01-04T17:11:33.287" v="542" actId="20577"/>
          <ac:spMkLst>
            <pc:docMk/>
            <pc:sldMk cId="0" sldId="263"/>
            <ac:spMk id="44" creationId="{3E0DDE9C-D9EE-0914-6429-3DFF9FE12EDF}"/>
          </ac:spMkLst>
        </pc:spChg>
        <pc:spChg chg="add mod">
          <ac:chgData name="VarZaT -" userId="6dbb09a28c5ffc65" providerId="LiveId" clId="{1693E8B5-8582-4BCB-B9F7-E886C94972CF}" dt="2025-01-04T17:13:25.874" v="551" actId="14100"/>
          <ac:spMkLst>
            <pc:docMk/>
            <pc:sldMk cId="0" sldId="263"/>
            <ac:spMk id="46" creationId="{C7C1945A-2D09-BFAA-CE86-BBFE9B8A0229}"/>
          </ac:spMkLst>
        </pc:spChg>
        <pc:spChg chg="mod">
          <ac:chgData name="VarZaT -" userId="6dbb09a28c5ffc65" providerId="LiveId" clId="{1693E8B5-8582-4BCB-B9F7-E886C94972CF}" dt="2025-01-04T17:13:51.441" v="558" actId="20577"/>
          <ac:spMkLst>
            <pc:docMk/>
            <pc:sldMk cId="0" sldId="263"/>
            <ac:spMk id="51" creationId="{C25BE56D-D3FC-B5E0-F094-7FFAA9CA0BCC}"/>
          </ac:spMkLst>
        </pc:spChg>
        <pc:spChg chg="add mod">
          <ac:chgData name="VarZaT -" userId="6dbb09a28c5ffc65" providerId="LiveId" clId="{1693E8B5-8582-4BCB-B9F7-E886C94972CF}" dt="2025-01-04T17:13:33.210" v="553" actId="1076"/>
          <ac:spMkLst>
            <pc:docMk/>
            <pc:sldMk cId="0" sldId="263"/>
            <ac:spMk id="53" creationId="{1E6817D4-CE0A-C689-146E-59D75A9920EE}"/>
          </ac:spMkLst>
        </pc:spChg>
        <pc:spChg chg="mod">
          <ac:chgData name="VarZaT -" userId="6dbb09a28c5ffc65" providerId="LiveId" clId="{1693E8B5-8582-4BCB-B9F7-E886C94972CF}" dt="2025-01-04T17:17:00.088" v="580" actId="20577"/>
          <ac:spMkLst>
            <pc:docMk/>
            <pc:sldMk cId="0" sldId="263"/>
            <ac:spMk id="57" creationId="{87156407-65F5-792E-8EFA-310598C8F574}"/>
          </ac:spMkLst>
        </pc:spChg>
        <pc:spChg chg="mod">
          <ac:chgData name="VarZaT -" userId="6dbb09a28c5ffc65" providerId="LiveId" clId="{1693E8B5-8582-4BCB-B9F7-E886C94972CF}" dt="2025-01-04T17:17:07.688" v="582" actId="20577"/>
          <ac:spMkLst>
            <pc:docMk/>
            <pc:sldMk cId="0" sldId="263"/>
            <ac:spMk id="60" creationId="{C8B2F29A-656B-42F5-37AC-04C7FBE7A233}"/>
          </ac:spMkLst>
        </pc:spChg>
        <pc:spChg chg="mod">
          <ac:chgData name="VarZaT -" userId="6dbb09a28c5ffc65" providerId="LiveId" clId="{1693E8B5-8582-4BCB-B9F7-E886C94972CF}" dt="2025-01-04T17:17:05.556" v="581" actId="20577"/>
          <ac:spMkLst>
            <pc:docMk/>
            <pc:sldMk cId="0" sldId="263"/>
            <ac:spMk id="63" creationId="{243A117A-8A64-FF8C-0776-F553971CD94E}"/>
          </ac:spMkLst>
        </pc:spChg>
        <pc:spChg chg="add mod">
          <ac:chgData name="VarZaT -" userId="6dbb09a28c5ffc65" providerId="LiveId" clId="{1693E8B5-8582-4BCB-B9F7-E886C94972CF}" dt="2025-01-04T17:18:34.170" v="606" actId="1076"/>
          <ac:spMkLst>
            <pc:docMk/>
            <pc:sldMk cId="0" sldId="263"/>
            <ac:spMk id="129" creationId="{1DCED4E8-391A-CB1B-DBA4-0412B4E138F5}"/>
          </ac:spMkLst>
        </pc:spChg>
        <pc:spChg chg="add mod">
          <ac:chgData name="VarZaT -" userId="6dbb09a28c5ffc65" providerId="LiveId" clId="{1693E8B5-8582-4BCB-B9F7-E886C94972CF}" dt="2025-01-04T17:18:55.319" v="609" actId="1076"/>
          <ac:spMkLst>
            <pc:docMk/>
            <pc:sldMk cId="0" sldId="263"/>
            <ac:spMk id="130" creationId="{C149F529-8EF7-AC81-6D88-F6DB5231904F}"/>
          </ac:spMkLst>
        </pc:spChg>
        <pc:spChg chg="add mod">
          <ac:chgData name="VarZaT -" userId="6dbb09a28c5ffc65" providerId="LiveId" clId="{1693E8B5-8582-4BCB-B9F7-E886C94972CF}" dt="2025-01-04T17:18:16.625" v="600" actId="1076"/>
          <ac:spMkLst>
            <pc:docMk/>
            <pc:sldMk cId="0" sldId="263"/>
            <ac:spMk id="131" creationId="{5ECB3B62-ED7E-E82E-4666-9B6F43779792}"/>
          </ac:spMkLst>
        </pc:spChg>
        <pc:spChg chg="mod ord">
          <ac:chgData name="VarZaT -" userId="6dbb09a28c5ffc65" providerId="LiveId" clId="{1693E8B5-8582-4BCB-B9F7-E886C94972CF}" dt="2025-01-04T17:05:56.823" v="519" actId="1582"/>
          <ac:spMkLst>
            <pc:docMk/>
            <pc:sldMk cId="0" sldId="263"/>
            <ac:spMk id="155" creationId="{00000000-0000-0000-0000-000000000000}"/>
          </ac:spMkLst>
        </pc:spChg>
        <pc:spChg chg="mod">
          <ac:chgData name="VarZaT -" userId="6dbb09a28c5ffc65" providerId="LiveId" clId="{1693E8B5-8582-4BCB-B9F7-E886C94972CF}" dt="2025-01-04T16:57:09.958" v="458" actId="20577"/>
          <ac:spMkLst>
            <pc:docMk/>
            <pc:sldMk cId="0" sldId="263"/>
            <ac:spMk id="161" creationId="{00000000-0000-0000-0000-000000000000}"/>
          </ac:spMkLst>
        </pc:spChg>
        <pc:spChg chg="del mod topLvl">
          <ac:chgData name="VarZaT -" userId="6dbb09a28c5ffc65" providerId="LiveId" clId="{1693E8B5-8582-4BCB-B9F7-E886C94972CF}" dt="2025-01-04T17:22:28.689" v="619" actId="478"/>
          <ac:spMkLst>
            <pc:docMk/>
            <pc:sldMk cId="0" sldId="263"/>
            <ac:spMk id="167" creationId="{00000000-0000-0000-0000-000000000000}"/>
          </ac:spMkLst>
        </pc:spChg>
        <pc:spChg chg="del mod">
          <ac:chgData name="VarZaT -" userId="6dbb09a28c5ffc65" providerId="LiveId" clId="{1693E8B5-8582-4BCB-B9F7-E886C94972CF}" dt="2025-01-04T19:41:08.359" v="757" actId="478"/>
          <ac:spMkLst>
            <pc:docMk/>
            <pc:sldMk cId="0" sldId="263"/>
            <ac:spMk id="169" creationId="{00000000-0000-0000-0000-000000000000}"/>
          </ac:spMkLst>
        </pc:spChg>
        <pc:spChg chg="del mod">
          <ac:chgData name="VarZaT -" userId="6dbb09a28c5ffc65" providerId="LiveId" clId="{1693E8B5-8582-4BCB-B9F7-E886C94972CF}" dt="2025-01-04T19:48:15.460" v="777" actId="478"/>
          <ac:spMkLst>
            <pc:docMk/>
            <pc:sldMk cId="0" sldId="263"/>
            <ac:spMk id="170" creationId="{00000000-0000-0000-0000-000000000000}"/>
          </ac:spMkLst>
        </pc:spChg>
        <pc:spChg chg="mod">
          <ac:chgData name="VarZaT -" userId="6dbb09a28c5ffc65" providerId="LiveId" clId="{1693E8B5-8582-4BCB-B9F7-E886C94972CF}" dt="2025-01-04T19:41:31.078" v="764" actId="1076"/>
          <ac:spMkLst>
            <pc:docMk/>
            <pc:sldMk cId="0" sldId="263"/>
            <ac:spMk id="171" creationId="{00000000-0000-0000-0000-000000000000}"/>
          </ac:spMkLst>
        </pc:spChg>
        <pc:spChg chg="add del mod">
          <ac:chgData name="VarZaT -" userId="6dbb09a28c5ffc65" providerId="LiveId" clId="{1693E8B5-8582-4BCB-B9F7-E886C94972CF}" dt="2025-01-05T02:41:30.197" v="1520" actId="20577"/>
          <ac:spMkLst>
            <pc:docMk/>
            <pc:sldMk cId="0" sldId="263"/>
            <ac:spMk id="172" creationId="{00000000-0000-0000-0000-000000000000}"/>
          </ac:spMkLst>
        </pc:spChg>
        <pc:spChg chg="mod">
          <ac:chgData name="VarZaT -" userId="6dbb09a28c5ffc65" providerId="LiveId" clId="{1693E8B5-8582-4BCB-B9F7-E886C94972CF}" dt="2025-01-05T02:40:56.137" v="1508"/>
          <ac:spMkLst>
            <pc:docMk/>
            <pc:sldMk cId="0" sldId="263"/>
            <ac:spMk id="173" creationId="{00000000-0000-0000-0000-000000000000}"/>
          </ac:spMkLst>
        </pc:spChg>
        <pc:spChg chg="add mod">
          <ac:chgData name="VarZaT -" userId="6dbb09a28c5ffc65" providerId="LiveId" clId="{1693E8B5-8582-4BCB-B9F7-E886C94972CF}" dt="2025-01-04T17:22:39.662" v="622" actId="1076"/>
          <ac:spMkLst>
            <pc:docMk/>
            <pc:sldMk cId="0" sldId="263"/>
            <ac:spMk id="175" creationId="{A43CA022-5FD7-1B4B-1E72-F143510F36D0}"/>
          </ac:spMkLst>
        </pc:spChg>
        <pc:spChg chg="mod">
          <ac:chgData name="VarZaT -" userId="6dbb09a28c5ffc65" providerId="LiveId" clId="{1693E8B5-8582-4BCB-B9F7-E886C94972CF}" dt="2025-01-04T17:24:11.252" v="644" actId="20577"/>
          <ac:spMkLst>
            <pc:docMk/>
            <pc:sldMk cId="0" sldId="263"/>
            <ac:spMk id="177" creationId="{0BE7678A-7499-5EB0-DC67-190558A61E70}"/>
          </ac:spMkLst>
        </pc:spChg>
        <pc:spChg chg="add mod">
          <ac:chgData name="VarZaT -" userId="6dbb09a28c5ffc65" providerId="LiveId" clId="{1693E8B5-8582-4BCB-B9F7-E886C94972CF}" dt="2025-01-04T17:23:39.313" v="634" actId="1076"/>
          <ac:spMkLst>
            <pc:docMk/>
            <pc:sldMk cId="0" sldId="263"/>
            <ac:spMk id="179" creationId="{1BE5C46E-90E4-9E17-3239-7B304A9B6D4C}"/>
          </ac:spMkLst>
        </pc:spChg>
        <pc:spChg chg="add mod">
          <ac:chgData name="VarZaT -" userId="6dbb09a28c5ffc65" providerId="LiveId" clId="{1693E8B5-8582-4BCB-B9F7-E886C94972CF}" dt="2025-01-04T17:23:33.019" v="631" actId="688"/>
          <ac:spMkLst>
            <pc:docMk/>
            <pc:sldMk cId="0" sldId="263"/>
            <ac:spMk id="180" creationId="{C73C51E8-271C-C840-4FEF-1D8EA41E0F72}"/>
          </ac:spMkLst>
        </pc:spChg>
        <pc:spChg chg="mod">
          <ac:chgData name="VarZaT -" userId="6dbb09a28c5ffc65" providerId="LiveId" clId="{1693E8B5-8582-4BCB-B9F7-E886C94972CF}" dt="2025-01-04T17:24:26.926" v="648" actId="20577"/>
          <ac:spMkLst>
            <pc:docMk/>
            <pc:sldMk cId="0" sldId="263"/>
            <ac:spMk id="185" creationId="{36B44B4D-77F9-C6DC-DA01-86607D381392}"/>
          </ac:spMkLst>
        </pc:spChg>
        <pc:spChg chg="add mod">
          <ac:chgData name="VarZaT -" userId="6dbb09a28c5ffc65" providerId="LiveId" clId="{1693E8B5-8582-4BCB-B9F7-E886C94972CF}" dt="2025-01-04T20:02:31.071" v="890" actId="20577"/>
          <ac:spMkLst>
            <pc:docMk/>
            <pc:sldMk cId="0" sldId="263"/>
            <ac:spMk id="188" creationId="{E6721C85-A431-D732-03CD-F36C77FACD4A}"/>
          </ac:spMkLst>
        </pc:spChg>
        <pc:spChg chg="add mod">
          <ac:chgData name="VarZaT -" userId="6dbb09a28c5ffc65" providerId="LiveId" clId="{1693E8B5-8582-4BCB-B9F7-E886C94972CF}" dt="2025-01-04T20:03:01.776" v="894" actId="20577"/>
          <ac:spMkLst>
            <pc:docMk/>
            <pc:sldMk cId="0" sldId="263"/>
            <ac:spMk id="189" creationId="{64AFAB55-E772-382B-C010-78574C929F5C}"/>
          </ac:spMkLst>
        </pc:spChg>
        <pc:spChg chg="add mod">
          <ac:chgData name="VarZaT -" userId="6dbb09a28c5ffc65" providerId="LiveId" clId="{1693E8B5-8582-4BCB-B9F7-E886C94972CF}" dt="2025-01-04T20:03:18.431" v="900" actId="20577"/>
          <ac:spMkLst>
            <pc:docMk/>
            <pc:sldMk cId="0" sldId="263"/>
            <ac:spMk id="190" creationId="{BF93A27E-8D86-62C6-AD36-DD2458B1D699}"/>
          </ac:spMkLst>
        </pc:spChg>
        <pc:spChg chg="add mod">
          <ac:chgData name="VarZaT -" userId="6dbb09a28c5ffc65" providerId="LiveId" clId="{1693E8B5-8582-4BCB-B9F7-E886C94972CF}" dt="2025-01-04T20:03:57.850" v="903" actId="20577"/>
          <ac:spMkLst>
            <pc:docMk/>
            <pc:sldMk cId="0" sldId="263"/>
            <ac:spMk id="191" creationId="{F67898A0-28CF-26CF-3329-620D985BB961}"/>
          </ac:spMkLst>
        </pc:spChg>
        <pc:spChg chg="add mod">
          <ac:chgData name="VarZaT -" userId="6dbb09a28c5ffc65" providerId="LiveId" clId="{1693E8B5-8582-4BCB-B9F7-E886C94972CF}" dt="2025-01-04T20:04:18.017" v="905" actId="20577"/>
          <ac:spMkLst>
            <pc:docMk/>
            <pc:sldMk cId="0" sldId="263"/>
            <ac:spMk id="192" creationId="{FF34A05F-BBED-8A1E-B401-4CCF58A234A3}"/>
          </ac:spMkLst>
        </pc:spChg>
        <pc:spChg chg="add mod">
          <ac:chgData name="VarZaT -" userId="6dbb09a28c5ffc65" providerId="LiveId" clId="{1693E8B5-8582-4BCB-B9F7-E886C94972CF}" dt="2025-01-04T20:04:29.922" v="907" actId="20577"/>
          <ac:spMkLst>
            <pc:docMk/>
            <pc:sldMk cId="0" sldId="263"/>
            <ac:spMk id="193" creationId="{F281D016-BE2C-10FB-0D13-873EC3CBECF1}"/>
          </ac:spMkLst>
        </pc:spChg>
        <pc:spChg chg="add mod">
          <ac:chgData name="VarZaT -" userId="6dbb09a28c5ffc65" providerId="LiveId" clId="{1693E8B5-8582-4BCB-B9F7-E886C94972CF}" dt="2025-01-04T20:04:45.595" v="909" actId="20577"/>
          <ac:spMkLst>
            <pc:docMk/>
            <pc:sldMk cId="0" sldId="263"/>
            <ac:spMk id="194" creationId="{748FE55D-518F-0FB3-EFBE-06023A3FC714}"/>
          </ac:spMkLst>
        </pc:spChg>
        <pc:spChg chg="add mod">
          <ac:chgData name="VarZaT -" userId="6dbb09a28c5ffc65" providerId="LiveId" clId="{1693E8B5-8582-4BCB-B9F7-E886C94972CF}" dt="2025-01-04T20:05:38.804" v="911" actId="20577"/>
          <ac:spMkLst>
            <pc:docMk/>
            <pc:sldMk cId="0" sldId="263"/>
            <ac:spMk id="195" creationId="{A83CFCD9-9AEB-98FE-0C52-F352E3D00F45}"/>
          </ac:spMkLst>
        </pc:spChg>
        <pc:spChg chg="add del">
          <ac:chgData name="VarZaT -" userId="6dbb09a28c5ffc65" providerId="LiveId" clId="{1693E8B5-8582-4BCB-B9F7-E886C94972CF}" dt="2025-01-04T19:48:18.049" v="779" actId="22"/>
          <ac:spMkLst>
            <pc:docMk/>
            <pc:sldMk cId="0" sldId="263"/>
            <ac:spMk id="197" creationId="{AAF5623E-3E36-4318-6E4D-21FE135B0038}"/>
          </ac:spMkLst>
        </pc:spChg>
        <pc:spChg chg="add mod">
          <ac:chgData name="VarZaT -" userId="6dbb09a28c5ffc65" providerId="LiveId" clId="{1693E8B5-8582-4BCB-B9F7-E886C94972CF}" dt="2025-01-04T20:06:07.608" v="913" actId="20577"/>
          <ac:spMkLst>
            <pc:docMk/>
            <pc:sldMk cId="0" sldId="263"/>
            <ac:spMk id="198" creationId="{EDA9A5F9-A06D-152A-5EFE-685E249D691D}"/>
          </ac:spMkLst>
        </pc:spChg>
        <pc:spChg chg="add mod">
          <ac:chgData name="VarZaT -" userId="6dbb09a28c5ffc65" providerId="LiveId" clId="{1693E8B5-8582-4BCB-B9F7-E886C94972CF}" dt="2025-01-04T20:07:10.424" v="916" actId="20577"/>
          <ac:spMkLst>
            <pc:docMk/>
            <pc:sldMk cId="0" sldId="263"/>
            <ac:spMk id="199" creationId="{BEC131FD-F6C0-44C7-4B5D-61FEE5873424}"/>
          </ac:spMkLst>
        </pc:spChg>
        <pc:spChg chg="add mod">
          <ac:chgData name="VarZaT -" userId="6dbb09a28c5ffc65" providerId="LiveId" clId="{1693E8B5-8582-4BCB-B9F7-E886C94972CF}" dt="2025-01-04T20:07:19.726" v="918" actId="20577"/>
          <ac:spMkLst>
            <pc:docMk/>
            <pc:sldMk cId="0" sldId="263"/>
            <ac:spMk id="200" creationId="{11FC2D84-3011-FBD6-DD1D-9B738B95D724}"/>
          </ac:spMkLst>
        </pc:spChg>
        <pc:grpChg chg="add mod">
          <ac:chgData name="VarZaT -" userId="6dbb09a28c5ffc65" providerId="LiveId" clId="{1693E8B5-8582-4BCB-B9F7-E886C94972CF}" dt="2025-01-04T16:58:12.179" v="462" actId="1076"/>
          <ac:grpSpMkLst>
            <pc:docMk/>
            <pc:sldMk cId="0" sldId="263"/>
            <ac:grpSpMk id="14" creationId="{C14E6150-F9FF-E85A-23BC-E9A81589E528}"/>
          </ac:grpSpMkLst>
        </pc:grpChg>
        <pc:grpChg chg="add mod">
          <ac:chgData name="VarZaT -" userId="6dbb09a28c5ffc65" providerId="LiveId" clId="{1693E8B5-8582-4BCB-B9F7-E886C94972CF}" dt="2025-01-04T16:59:35.610" v="468" actId="1076"/>
          <ac:grpSpMkLst>
            <pc:docMk/>
            <pc:sldMk cId="0" sldId="263"/>
            <ac:grpSpMk id="19" creationId="{0DCC418A-4B09-E237-83BD-78898407A3B7}"/>
          </ac:grpSpMkLst>
        </pc:grpChg>
        <pc:grpChg chg="add mod">
          <ac:chgData name="VarZaT -" userId="6dbb09a28c5ffc65" providerId="LiveId" clId="{1693E8B5-8582-4BCB-B9F7-E886C94972CF}" dt="2025-01-04T17:12:04.109" v="544" actId="1076"/>
          <ac:grpSpMkLst>
            <pc:docMk/>
            <pc:sldMk cId="0" sldId="263"/>
            <ac:grpSpMk id="24" creationId="{D72C4B7C-C164-3D84-22C4-9D489ABA1838}"/>
          </ac:grpSpMkLst>
        </pc:grpChg>
        <pc:grpChg chg="add mod">
          <ac:chgData name="VarZaT -" userId="6dbb09a28c5ffc65" providerId="LiveId" clId="{1693E8B5-8582-4BCB-B9F7-E886C94972CF}" dt="2025-01-04T17:08:49.093" v="530" actId="14100"/>
          <ac:grpSpMkLst>
            <pc:docMk/>
            <pc:sldMk cId="0" sldId="263"/>
            <ac:grpSpMk id="33" creationId="{44708E18-E763-2469-0905-37E426BEE7CA}"/>
          </ac:grpSpMkLst>
        </pc:grpChg>
        <pc:grpChg chg="add mod">
          <ac:chgData name="VarZaT -" userId="6dbb09a28c5ffc65" providerId="LiveId" clId="{1693E8B5-8582-4BCB-B9F7-E886C94972CF}" dt="2025-01-04T17:11:23.359" v="541" actId="1076"/>
          <ac:grpSpMkLst>
            <pc:docMk/>
            <pc:sldMk cId="0" sldId="263"/>
            <ac:grpSpMk id="43" creationId="{02BD9310-CDC2-50EB-8993-5D2E18636BB0}"/>
          </ac:grpSpMkLst>
        </pc:grpChg>
        <pc:grpChg chg="add mod">
          <ac:chgData name="VarZaT -" userId="6dbb09a28c5ffc65" providerId="LiveId" clId="{1693E8B5-8582-4BCB-B9F7-E886C94972CF}" dt="2025-01-04T17:13:40.587" v="555" actId="1076"/>
          <ac:grpSpMkLst>
            <pc:docMk/>
            <pc:sldMk cId="0" sldId="263"/>
            <ac:grpSpMk id="50" creationId="{AF7FA004-DADC-E2B1-2480-20E0E63F8CCD}"/>
          </ac:grpSpMkLst>
        </pc:grpChg>
        <pc:grpChg chg="add mod">
          <ac:chgData name="VarZaT -" userId="6dbb09a28c5ffc65" providerId="LiveId" clId="{1693E8B5-8582-4BCB-B9F7-E886C94972CF}" dt="2025-01-04T17:15:09.950" v="575" actId="1076"/>
          <ac:grpSpMkLst>
            <pc:docMk/>
            <pc:sldMk cId="0" sldId="263"/>
            <ac:grpSpMk id="56" creationId="{505FD680-6588-AEF0-9813-99522294219E}"/>
          </ac:grpSpMkLst>
        </pc:grpChg>
        <pc:grpChg chg="add mod">
          <ac:chgData name="VarZaT -" userId="6dbb09a28c5ffc65" providerId="LiveId" clId="{1693E8B5-8582-4BCB-B9F7-E886C94972CF}" dt="2025-01-04T17:14:33.404" v="564" actId="1076"/>
          <ac:grpSpMkLst>
            <pc:docMk/>
            <pc:sldMk cId="0" sldId="263"/>
            <ac:grpSpMk id="59" creationId="{9A9BBC6D-D96C-93A3-BDCB-48136CF02207}"/>
          </ac:grpSpMkLst>
        </pc:grpChg>
        <pc:grpChg chg="add mod">
          <ac:chgData name="VarZaT -" userId="6dbb09a28c5ffc65" providerId="LiveId" clId="{1693E8B5-8582-4BCB-B9F7-E886C94972CF}" dt="2025-01-04T17:15:02.437" v="573" actId="1076"/>
          <ac:grpSpMkLst>
            <pc:docMk/>
            <pc:sldMk cId="0" sldId="263"/>
            <ac:grpSpMk id="62" creationId="{579850DA-C303-B91D-3D67-9AA928F59028}"/>
          </ac:grpSpMkLst>
        </pc:grpChg>
        <pc:grpChg chg="mod">
          <ac:chgData name="VarZaT -" userId="6dbb09a28c5ffc65" providerId="LiveId" clId="{1693E8B5-8582-4BCB-B9F7-E886C94972CF}" dt="2025-01-04T16:53:28.784" v="436" actId="1076"/>
          <ac:grpSpMkLst>
            <pc:docMk/>
            <pc:sldMk cId="0" sldId="263"/>
            <ac:grpSpMk id="160" creationId="{00000000-0000-0000-0000-000000000000}"/>
          </ac:grpSpMkLst>
        </pc:grpChg>
        <pc:grpChg chg="del mod">
          <ac:chgData name="VarZaT -" userId="6dbb09a28c5ffc65" providerId="LiveId" clId="{1693E8B5-8582-4BCB-B9F7-E886C94972CF}" dt="2025-01-04T17:17:11.791" v="583" actId="478"/>
          <ac:grpSpMkLst>
            <pc:docMk/>
            <pc:sldMk cId="0" sldId="263"/>
            <ac:grpSpMk id="163" creationId="{00000000-0000-0000-0000-000000000000}"/>
          </ac:grpSpMkLst>
        </pc:grpChg>
        <pc:grpChg chg="del mod">
          <ac:chgData name="VarZaT -" userId="6dbb09a28c5ffc65" providerId="LiveId" clId="{1693E8B5-8582-4BCB-B9F7-E886C94972CF}" dt="2025-01-04T17:22:28.689" v="619" actId="478"/>
          <ac:grpSpMkLst>
            <pc:docMk/>
            <pc:sldMk cId="0" sldId="263"/>
            <ac:grpSpMk id="166" creationId="{00000000-0000-0000-0000-000000000000}"/>
          </ac:grpSpMkLst>
        </pc:grpChg>
        <pc:grpChg chg="add mod">
          <ac:chgData name="VarZaT -" userId="6dbb09a28c5ffc65" providerId="LiveId" clId="{1693E8B5-8582-4BCB-B9F7-E886C94972CF}" dt="2025-01-04T17:23:17.681" v="626" actId="1076"/>
          <ac:grpSpMkLst>
            <pc:docMk/>
            <pc:sldMk cId="0" sldId="263"/>
            <ac:grpSpMk id="176" creationId="{A2414864-ACE3-5995-0BBC-6C6A344ACA11}"/>
          </ac:grpSpMkLst>
        </pc:grpChg>
        <pc:grpChg chg="add mod">
          <ac:chgData name="VarZaT -" userId="6dbb09a28c5ffc65" providerId="LiveId" clId="{1693E8B5-8582-4BCB-B9F7-E886C94972CF}" dt="2025-01-04T17:24:20.667" v="646" actId="1076"/>
          <ac:grpSpMkLst>
            <pc:docMk/>
            <pc:sldMk cId="0" sldId="263"/>
            <ac:grpSpMk id="184" creationId="{071DFB34-2990-D1FE-7E92-E20024A37A2C}"/>
          </ac:grpSpMkLst>
        </pc:grpChg>
        <pc:graphicFrameChg chg="add del mod ord modGraphic">
          <ac:chgData name="VarZaT -" userId="6dbb09a28c5ffc65" providerId="LiveId" clId="{1693E8B5-8582-4BCB-B9F7-E886C94972CF}" dt="2025-01-05T02:41:38.847" v="1529" actId="20577"/>
          <ac:graphicFrameMkLst>
            <pc:docMk/>
            <pc:sldMk cId="0" sldId="263"/>
            <ac:graphicFrameMk id="156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6.486" v="361"/>
          <ac:picMkLst>
            <pc:docMk/>
            <pc:sldMk cId="0" sldId="263"/>
            <ac:picMk id="2" creationId="{2218BFFE-9838-2101-474D-EA1C5BF03414}"/>
          </ac:picMkLst>
        </pc:picChg>
        <pc:picChg chg="add mod ord modCrop">
          <ac:chgData name="VarZaT -" userId="6dbb09a28c5ffc65" providerId="LiveId" clId="{1693E8B5-8582-4BCB-B9F7-E886C94972CF}" dt="2025-01-04T19:48:55.670" v="787" actId="732"/>
          <ac:picMkLst>
            <pc:docMk/>
            <pc:sldMk cId="0" sldId="263"/>
            <ac:picMk id="6" creationId="{6ACB4C87-0A36-581F-B6CB-A748260D2FDC}"/>
          </ac:picMkLst>
        </pc:picChg>
        <pc:picChg chg="add del">
          <ac:chgData name="VarZaT -" userId="6dbb09a28c5ffc65" providerId="LiveId" clId="{1693E8B5-8582-4BCB-B9F7-E886C94972CF}" dt="2025-01-04T17:08:09.777" v="521" actId="478"/>
          <ac:picMkLst>
            <pc:docMk/>
            <pc:sldMk cId="0" sldId="263"/>
            <ac:picMk id="32" creationId="{91E6C5D2-9948-7EB9-C02B-FE3CBED45FDE}"/>
          </ac:picMkLst>
        </pc:picChg>
        <pc:cxnChg chg="mod">
          <ac:chgData name="VarZaT -" userId="6dbb09a28c5ffc65" providerId="LiveId" clId="{1693E8B5-8582-4BCB-B9F7-E886C94972CF}" dt="2025-01-04T16:58:22.904" v="465" actId="14100"/>
          <ac:cxnSpMkLst>
            <pc:docMk/>
            <pc:sldMk cId="0" sldId="263"/>
            <ac:cxnSpMk id="16" creationId="{510939DF-2E43-DC90-099B-47029F60FD6D}"/>
          </ac:cxnSpMkLst>
        </pc:cxnChg>
        <pc:cxnChg chg="mod">
          <ac:chgData name="VarZaT -" userId="6dbb09a28c5ffc65" providerId="LiveId" clId="{1693E8B5-8582-4BCB-B9F7-E886C94972CF}" dt="2025-01-04T17:00:47.762" v="479" actId="14100"/>
          <ac:cxnSpMkLst>
            <pc:docMk/>
            <pc:sldMk cId="0" sldId="263"/>
            <ac:cxnSpMk id="21" creationId="{6251F181-F756-41DA-95DF-91D5934D0A87}"/>
          </ac:cxnSpMkLst>
        </pc:cxnChg>
        <pc:cxnChg chg="mod">
          <ac:chgData name="VarZaT -" userId="6dbb09a28c5ffc65" providerId="LiveId" clId="{1693E8B5-8582-4BCB-B9F7-E886C94972CF}" dt="2025-01-04T17:08:36.285" v="529" actId="14100"/>
          <ac:cxnSpMkLst>
            <pc:docMk/>
            <pc:sldMk cId="0" sldId="263"/>
            <ac:cxnSpMk id="26" creationId="{4C6259DB-1CAF-3FF5-3A2A-6C159CD14DAA}"/>
          </ac:cxnSpMkLst>
        </pc:cxnChg>
        <pc:cxnChg chg="mod">
          <ac:chgData name="VarZaT -" userId="6dbb09a28c5ffc65" providerId="LiveId" clId="{1693E8B5-8582-4BCB-B9F7-E886C94972CF}" dt="2025-01-04T17:12:27.667" v="549" actId="14100"/>
          <ac:cxnSpMkLst>
            <pc:docMk/>
            <pc:sldMk cId="0" sldId="263"/>
            <ac:cxnSpMk id="35" creationId="{0E6A26CC-CA39-9BAC-12B4-84CB052F97C9}"/>
          </ac:cxnSpMkLst>
        </pc:cxnChg>
        <pc:cxnChg chg="mod">
          <ac:chgData name="VarZaT -" userId="6dbb09a28c5ffc65" providerId="LiveId" clId="{1693E8B5-8582-4BCB-B9F7-E886C94972CF}" dt="2025-01-04T17:11:15.505" v="540"/>
          <ac:cxnSpMkLst>
            <pc:docMk/>
            <pc:sldMk cId="0" sldId="263"/>
            <ac:cxnSpMk id="45" creationId="{30FB0277-0B2E-CC3F-AE1B-B96E01A218DA}"/>
          </ac:cxnSpMkLst>
        </pc:cxnChg>
        <pc:cxnChg chg="mod">
          <ac:chgData name="VarZaT -" userId="6dbb09a28c5ffc65" providerId="LiveId" clId="{1693E8B5-8582-4BCB-B9F7-E886C94972CF}" dt="2025-01-04T17:13:45.334" v="557" actId="14100"/>
          <ac:cxnSpMkLst>
            <pc:docMk/>
            <pc:sldMk cId="0" sldId="263"/>
            <ac:cxnSpMk id="52" creationId="{5D13E5A9-0F80-63B9-AB10-EC9E575205DB}"/>
          </ac:cxnSpMkLst>
        </pc:cxnChg>
        <pc:cxnChg chg="mod">
          <ac:chgData name="VarZaT -" userId="6dbb09a28c5ffc65" providerId="LiveId" clId="{1693E8B5-8582-4BCB-B9F7-E886C94972CF}" dt="2025-01-04T17:19:04.751" v="611" actId="14100"/>
          <ac:cxnSpMkLst>
            <pc:docMk/>
            <pc:sldMk cId="0" sldId="263"/>
            <ac:cxnSpMk id="58" creationId="{0E326676-059B-B201-9083-2AF3F041E720}"/>
          </ac:cxnSpMkLst>
        </pc:cxnChg>
        <pc:cxnChg chg="mod">
          <ac:chgData name="VarZaT -" userId="6dbb09a28c5ffc65" providerId="LiveId" clId="{1693E8B5-8582-4BCB-B9F7-E886C94972CF}" dt="2025-01-04T17:18:16.625" v="600" actId="1076"/>
          <ac:cxnSpMkLst>
            <pc:docMk/>
            <pc:sldMk cId="0" sldId="263"/>
            <ac:cxnSpMk id="61" creationId="{20B60672-1069-3850-2167-3D832A6C35CE}"/>
          </ac:cxnSpMkLst>
        </pc:cxnChg>
        <pc:cxnChg chg="mod">
          <ac:chgData name="VarZaT -" userId="6dbb09a28c5ffc65" providerId="LiveId" clId="{1693E8B5-8582-4BCB-B9F7-E886C94972CF}" dt="2025-01-04T17:18:59.786" v="610" actId="14100"/>
          <ac:cxnSpMkLst>
            <pc:docMk/>
            <pc:sldMk cId="0" sldId="263"/>
            <ac:cxnSpMk id="128" creationId="{F44D20EE-F1E7-9603-8A01-439BC669A271}"/>
          </ac:cxnSpMkLst>
        </pc:cxnChg>
        <pc:cxnChg chg="mod">
          <ac:chgData name="VarZaT -" userId="6dbb09a28c5ffc65" providerId="LiveId" clId="{1693E8B5-8582-4BCB-B9F7-E886C94972CF}" dt="2025-01-04T17:09:27.912" v="536" actId="14100"/>
          <ac:cxnSpMkLst>
            <pc:docMk/>
            <pc:sldMk cId="0" sldId="263"/>
            <ac:cxnSpMk id="158" creationId="{00000000-0000-0000-0000-000000000000}"/>
          </ac:cxnSpMkLst>
        </pc:cxnChg>
        <pc:cxnChg chg="mod">
          <ac:chgData name="VarZaT -" userId="6dbb09a28c5ffc65" providerId="LiveId" clId="{1693E8B5-8582-4BCB-B9F7-E886C94972CF}" dt="2025-01-04T16:56:19.524" v="456" actId="14100"/>
          <ac:cxnSpMkLst>
            <pc:docMk/>
            <pc:sldMk cId="0" sldId="263"/>
            <ac:cxnSpMk id="162" creationId="{00000000-0000-0000-0000-000000000000}"/>
          </ac:cxnSpMkLst>
        </pc:cxnChg>
        <pc:cxnChg chg="topLvl">
          <ac:chgData name="VarZaT -" userId="6dbb09a28c5ffc65" providerId="LiveId" clId="{1693E8B5-8582-4BCB-B9F7-E886C94972CF}" dt="2025-01-04T17:22:28.689" v="619" actId="478"/>
          <ac:cxnSpMkLst>
            <pc:docMk/>
            <pc:sldMk cId="0" sldId="263"/>
            <ac:cxnSpMk id="168" creationId="{00000000-0000-0000-0000-000000000000}"/>
          </ac:cxnSpMkLst>
        </pc:cxnChg>
        <pc:cxnChg chg="mod">
          <ac:chgData name="VarZaT -" userId="6dbb09a28c5ffc65" providerId="LiveId" clId="{1693E8B5-8582-4BCB-B9F7-E886C94972CF}" dt="2025-01-04T17:23:53.666" v="638" actId="14100"/>
          <ac:cxnSpMkLst>
            <pc:docMk/>
            <pc:sldMk cId="0" sldId="263"/>
            <ac:cxnSpMk id="178" creationId="{A3E696A7-9224-3209-E66C-1E6D97E9731F}"/>
          </ac:cxnSpMkLst>
        </pc:cxnChg>
        <pc:cxnChg chg="mod">
          <ac:chgData name="VarZaT -" userId="6dbb09a28c5ffc65" providerId="LiveId" clId="{1693E8B5-8582-4BCB-B9F7-E886C94972CF}" dt="2025-01-04T17:24:24.862" v="647" actId="14100"/>
          <ac:cxnSpMkLst>
            <pc:docMk/>
            <pc:sldMk cId="0" sldId="263"/>
            <ac:cxnSpMk id="186" creationId="{4E82EF32-A8B4-27CE-9336-F6F092075924}"/>
          </ac:cxnSpMkLst>
        </pc:cxnChg>
      </pc:sldChg>
      <pc:sldChg chg="addSp delSp modSp mod">
        <pc:chgData name="VarZaT -" userId="6dbb09a28c5ffc65" providerId="LiveId" clId="{1693E8B5-8582-4BCB-B9F7-E886C94972CF}" dt="2025-01-05T02:42:05.125" v="1531"/>
        <pc:sldMkLst>
          <pc:docMk/>
          <pc:sldMk cId="0" sldId="264"/>
        </pc:sldMkLst>
        <pc:spChg chg="add del mod">
          <ac:chgData name="VarZaT -" userId="6dbb09a28c5ffc65" providerId="LiveId" clId="{1693E8B5-8582-4BCB-B9F7-E886C94972CF}" dt="2025-01-04T20:39:19.018" v="1157" actId="22"/>
          <ac:spMkLst>
            <pc:docMk/>
            <pc:sldMk cId="0" sldId="264"/>
            <ac:spMk id="4" creationId="{C94C672E-A214-4EFC-1EB6-1C562C64DB34}"/>
          </ac:spMkLst>
        </pc:spChg>
        <pc:spChg chg="add del mod">
          <ac:chgData name="VarZaT -" userId="6dbb09a28c5ffc65" providerId="LiveId" clId="{1693E8B5-8582-4BCB-B9F7-E886C94972CF}" dt="2025-01-05T02:42:05.125" v="1531"/>
          <ac:spMkLst>
            <pc:docMk/>
            <pc:sldMk cId="0" sldId="264"/>
            <ac:spMk id="180" creationId="{00000000-0000-0000-0000-000000000000}"/>
          </ac:spMkLst>
        </pc:spChg>
        <pc:graphicFrameChg chg="mod modGraphic">
          <ac:chgData name="VarZaT -" userId="6dbb09a28c5ffc65" providerId="LiveId" clId="{1693E8B5-8582-4BCB-B9F7-E886C94972CF}" dt="2025-01-05T02:42:02.124" v="1530"/>
          <ac:graphicFrameMkLst>
            <pc:docMk/>
            <pc:sldMk cId="0" sldId="264"/>
            <ac:graphicFrameMk id="179" creationId="{00000000-0000-0000-0000-000000000000}"/>
          </ac:graphicFrameMkLst>
        </pc:graphicFrameChg>
        <pc:graphicFrameChg chg="mod modGraphic">
          <ac:chgData name="VarZaT -" userId="6dbb09a28c5ffc65" providerId="LiveId" clId="{1693E8B5-8582-4BCB-B9F7-E886C94972CF}" dt="2025-01-04T20:55:24.203" v="1339" actId="20577"/>
          <ac:graphicFrameMkLst>
            <pc:docMk/>
            <pc:sldMk cId="0" sldId="264"/>
            <ac:graphicFrameMk id="182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7.343" v="362"/>
          <ac:picMkLst>
            <pc:docMk/>
            <pc:sldMk cId="0" sldId="264"/>
            <ac:picMk id="2" creationId="{C6C5A885-29ED-B603-8360-4D4FD8FA033E}"/>
          </ac:picMkLst>
        </pc:picChg>
      </pc:sldChg>
      <pc:sldChg chg="addSp modSp del">
        <pc:chgData name="VarZaT -" userId="6dbb09a28c5ffc65" providerId="LiveId" clId="{1693E8B5-8582-4BCB-B9F7-E886C94972CF}" dt="2025-01-04T20:57:11.103" v="1340" actId="2696"/>
        <pc:sldMkLst>
          <pc:docMk/>
          <pc:sldMk cId="0" sldId="265"/>
        </pc:sldMkLst>
        <pc:graphicFrameChg chg="mod">
          <ac:chgData name="VarZaT -" userId="6dbb09a28c5ffc65" providerId="LiveId" clId="{1693E8B5-8582-4BCB-B9F7-E886C94972CF}" dt="2025-01-04T16:46:33.371" v="382"/>
          <ac:graphicFrameMkLst>
            <pc:docMk/>
            <pc:sldMk cId="0" sldId="265"/>
            <ac:graphicFrameMk id="188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7.965" v="363"/>
          <ac:picMkLst>
            <pc:docMk/>
            <pc:sldMk cId="0" sldId="265"/>
            <ac:picMk id="2" creationId="{8B7FFB9D-75CE-6841-B077-0E272A63B787}"/>
          </ac:picMkLst>
        </pc:picChg>
      </pc:sldChg>
      <pc:sldChg chg="addSp delSp modSp mod">
        <pc:chgData name="VarZaT -" userId="6dbb09a28c5ffc65" providerId="LiveId" clId="{1693E8B5-8582-4BCB-B9F7-E886C94972CF}" dt="2025-01-05T02:39:38.071" v="1503" actId="20577"/>
        <pc:sldMkLst>
          <pc:docMk/>
          <pc:sldMk cId="0" sldId="266"/>
        </pc:sldMkLst>
        <pc:spChg chg="add mod">
          <ac:chgData name="VarZaT -" userId="6dbb09a28c5ffc65" providerId="LiveId" clId="{1693E8B5-8582-4BCB-B9F7-E886C94972CF}" dt="2025-01-05T02:37:17.040" v="1473" actId="2711"/>
          <ac:spMkLst>
            <pc:docMk/>
            <pc:sldMk cId="0" sldId="266"/>
            <ac:spMk id="3" creationId="{939644E1-C08D-B349-BCDA-FF26AEC893DA}"/>
          </ac:spMkLst>
        </pc:spChg>
        <pc:spChg chg="add del">
          <ac:chgData name="VarZaT -" userId="6dbb09a28c5ffc65" providerId="LiveId" clId="{1693E8B5-8582-4BCB-B9F7-E886C94972CF}" dt="2025-01-05T02:38:56.280" v="1487" actId="478"/>
          <ac:spMkLst>
            <pc:docMk/>
            <pc:sldMk cId="0" sldId="266"/>
            <ac:spMk id="213" creationId="{00000000-0000-0000-0000-000000000000}"/>
          </ac:spMkLst>
        </pc:spChg>
        <pc:graphicFrameChg chg="mod modGraphic">
          <ac:chgData name="VarZaT -" userId="6dbb09a28c5ffc65" providerId="LiveId" clId="{1693E8B5-8582-4BCB-B9F7-E886C94972CF}" dt="2025-01-05T02:39:38.071" v="1503" actId="20577"/>
          <ac:graphicFrameMkLst>
            <pc:docMk/>
            <pc:sldMk cId="0" sldId="266"/>
            <ac:graphicFrameMk id="212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8.617" v="364"/>
          <ac:picMkLst>
            <pc:docMk/>
            <pc:sldMk cId="0" sldId="266"/>
            <ac:picMk id="2" creationId="{28ED43B3-6712-0D0C-332B-927FF09C4402}"/>
          </ac:picMkLst>
        </pc:picChg>
      </pc:sldChg>
      <pc:sldChg chg="addSp modSp del">
        <pc:chgData name="VarZaT -" userId="6dbb09a28c5ffc65" providerId="LiveId" clId="{1693E8B5-8582-4BCB-B9F7-E886C94972CF}" dt="2025-01-04T20:58:44.790" v="1369" actId="2696"/>
        <pc:sldMkLst>
          <pc:docMk/>
          <pc:sldMk cId="0" sldId="267"/>
        </pc:sldMkLst>
        <pc:graphicFrameChg chg="mod">
          <ac:chgData name="VarZaT -" userId="6dbb09a28c5ffc65" providerId="LiveId" clId="{1693E8B5-8582-4BCB-B9F7-E886C94972CF}" dt="2025-01-04T16:46:46.338" v="384"/>
          <ac:graphicFrameMkLst>
            <pc:docMk/>
            <pc:sldMk cId="0" sldId="267"/>
            <ac:graphicFrameMk id="221" creationId="{00000000-0000-0000-0000-000000000000}"/>
          </ac:graphicFrameMkLst>
        </pc:graphicFrameChg>
        <pc:picChg chg="add mod">
          <ac:chgData name="VarZaT -" userId="6dbb09a28c5ffc65" providerId="LiveId" clId="{1693E8B5-8582-4BCB-B9F7-E886C94972CF}" dt="2025-01-04T16:41:09.577" v="365"/>
          <ac:picMkLst>
            <pc:docMk/>
            <pc:sldMk cId="0" sldId="267"/>
            <ac:picMk id="2" creationId="{593055E2-F074-941F-E2B6-8E35242C2737}"/>
          </ac:picMkLst>
        </pc:picChg>
      </pc:sldChg>
      <pc:sldChg chg="addSp modSp del">
        <pc:chgData name="VarZaT -" userId="6dbb09a28c5ffc65" providerId="LiveId" clId="{1693E8B5-8582-4BCB-B9F7-E886C94972CF}" dt="2025-01-04T20:58:40.558" v="1368" actId="2696"/>
        <pc:sldMkLst>
          <pc:docMk/>
          <pc:sldMk cId="0" sldId="268"/>
        </pc:sldMkLst>
        <pc:picChg chg="add mod">
          <ac:chgData name="VarZaT -" userId="6dbb09a28c5ffc65" providerId="LiveId" clId="{1693E8B5-8582-4BCB-B9F7-E886C94972CF}" dt="2025-01-04T16:41:10.305" v="366"/>
          <ac:picMkLst>
            <pc:docMk/>
            <pc:sldMk cId="0" sldId="268"/>
            <ac:picMk id="2" creationId="{A18A9499-0EE1-840D-A7BC-DEC60622DCEC}"/>
          </ac:picMkLst>
        </pc:picChg>
      </pc:sldChg>
      <pc:sldChg chg="addSp modSp del">
        <pc:chgData name="VarZaT -" userId="6dbb09a28c5ffc65" providerId="LiveId" clId="{1693E8B5-8582-4BCB-B9F7-E886C94972CF}" dt="2025-01-05T02:37:33.849" v="1474" actId="2696"/>
        <pc:sldMkLst>
          <pc:docMk/>
          <pc:sldMk cId="0" sldId="269"/>
        </pc:sldMkLst>
        <pc:picChg chg="add mod">
          <ac:chgData name="VarZaT -" userId="6dbb09a28c5ffc65" providerId="LiveId" clId="{1693E8B5-8582-4BCB-B9F7-E886C94972CF}" dt="2025-01-04T16:41:11.136" v="367"/>
          <ac:picMkLst>
            <pc:docMk/>
            <pc:sldMk cId="0" sldId="269"/>
            <ac:picMk id="2" creationId="{C11E9056-9395-4F45-AC46-D0F08733CCFA}"/>
          </ac:picMkLst>
        </pc:picChg>
      </pc:sldChg>
      <pc:sldChg chg="addSp modSp">
        <pc:chgData name="VarZaT -" userId="6dbb09a28c5ffc65" providerId="LiveId" clId="{1693E8B5-8582-4BCB-B9F7-E886C94972CF}" dt="2025-01-04T16:41:11.930" v="368"/>
        <pc:sldMkLst>
          <pc:docMk/>
          <pc:sldMk cId="0" sldId="270"/>
        </pc:sldMkLst>
        <pc:picChg chg="add mod">
          <ac:chgData name="VarZaT -" userId="6dbb09a28c5ffc65" providerId="LiveId" clId="{1693E8B5-8582-4BCB-B9F7-E886C94972CF}" dt="2025-01-04T16:41:11.930" v="368"/>
          <ac:picMkLst>
            <pc:docMk/>
            <pc:sldMk cId="0" sldId="270"/>
            <ac:picMk id="2" creationId="{D7CB432A-330C-1B2F-C07D-1E57AD60F468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6b4128d4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6b4128d4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rPr lang="nb-NO"/>
              <a:t>Klikk for å redigere undertittelstil i malen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Tom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r>
              <a:rPr lang="nb-NO"/>
              <a:t>Klikk for å redigere tittelstil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rPr lang="nb-NO"/>
              <a:t>Klikk for å redigere undertittelstil i malen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4000" dirty="0"/>
              <a:t>SRNTGT003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4000" dirty="0"/>
              <a:t>MURMANSK INTERNATIONAL</a:t>
            </a:r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21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REL TO CJTF-23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REL TO CJTF-23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4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8788D621-CADC-A5E1-081B-3AD1DE0B5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Bilde 45" descr="Et bilde som inneholder kart, tekst, atlas&#10;&#10;Automatisk generert beskrivelse">
            <a:extLst>
              <a:ext uri="{FF2B5EF4-FFF2-40B4-BE49-F238E27FC236}">
                <a16:creationId xmlns:a16="http://schemas.microsoft.com/office/drawing/2014/main" id="{832576C4-D029-B487-24D1-FD5A572908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9571"/>
          <a:stretch/>
        </p:blipFill>
        <p:spPr>
          <a:xfrm>
            <a:off x="0" y="2099669"/>
            <a:ext cx="15119350" cy="8592144"/>
          </a:xfrm>
          <a:prstGeom prst="rect">
            <a:avLst/>
          </a:prstGeom>
        </p:spPr>
      </p:pic>
      <p:sp>
        <p:nvSpPr>
          <p:cNvPr id="23" name="Rektangel 22">
            <a:extLst>
              <a:ext uri="{FF2B5EF4-FFF2-40B4-BE49-F238E27FC236}">
                <a16:creationId xmlns:a16="http://schemas.microsoft.com/office/drawing/2014/main" id="{C06DF8D4-DA01-1DB1-E279-AF07D281BE2F}"/>
              </a:ext>
            </a:extLst>
          </p:cNvPr>
          <p:cNvSpPr/>
          <p:nvPr/>
        </p:nvSpPr>
        <p:spPr>
          <a:xfrm>
            <a:off x="0" y="10221669"/>
            <a:ext cx="928467" cy="502200"/>
          </a:xfrm>
          <a:prstGeom prst="rect">
            <a:avLst/>
          </a:prstGeom>
          <a:solidFill>
            <a:srgbClr val="265C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aphicFrame>
        <p:nvGraphicFramePr>
          <p:cNvPr id="62" name="Google Shape;62;p14"/>
          <p:cNvGraphicFramePr/>
          <p:nvPr>
            <p:extLst>
              <p:ext uri="{D42A27DB-BD31-4B8C-83A1-F6EECF244321}">
                <p14:modId xmlns:p14="http://schemas.microsoft.com/office/powerpoint/2010/main" val="2708938154"/>
              </p:ext>
            </p:extLst>
          </p:nvPr>
        </p:nvGraphicFramePr>
        <p:xfrm>
          <a:off x="0" y="0"/>
          <a:ext cx="15119350" cy="11024672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588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429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581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186854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OPERATIONS GRAPHIC </a:t>
                      </a: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MAP</a:t>
                      </a:r>
                      <a:endParaRPr sz="20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OVERVIEW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REL TO CJTF-23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9232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BE:SRNTGT003  CATCODE: </a:t>
                      </a:r>
                      <a:r>
                        <a:rPr lang="nb-NO" sz="1500" b="1" dirty="0"/>
                        <a:t>3</a:t>
                      </a:r>
                      <a:endParaRPr sz="15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500" b="1" dirty="0"/>
                        <a:t>MIDB GEO: </a:t>
                      </a:r>
                      <a:r>
                        <a:rPr lang="pt-BR" sz="1500" b="1" dirty="0"/>
                        <a:t>N 68 46.936 E 032 44.996</a:t>
                      </a:r>
                      <a:r>
                        <a:rPr lang="fr" sz="1500" b="1" dirty="0"/>
                        <a:t>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8586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4" name="Google Shape;64;p14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REL TO CJTF-23</a:t>
            </a:r>
            <a:endParaRPr lang="nb-NO" b="1" dirty="0"/>
          </a:p>
        </p:txBody>
      </p:sp>
      <p:cxnSp>
        <p:nvCxnSpPr>
          <p:cNvPr id="65" name="Google Shape;65;p14"/>
          <p:cNvCxnSpPr/>
          <p:nvPr/>
        </p:nvCxnSpPr>
        <p:spPr>
          <a:xfrm rot="10800000">
            <a:off x="13999925" y="2400964"/>
            <a:ext cx="17400" cy="10800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" name="Google Shape;66;p14"/>
          <p:cNvSpPr txBox="1"/>
          <p:nvPr/>
        </p:nvSpPr>
        <p:spPr>
          <a:xfrm>
            <a:off x="14017325" y="2990900"/>
            <a:ext cx="50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>
                <a:solidFill>
                  <a:schemeClr val="dk1"/>
                </a:solidFill>
              </a:rPr>
              <a:t>N</a:t>
            </a:r>
            <a:endParaRPr sz="3000" b="1">
              <a:solidFill>
                <a:schemeClr val="dk1"/>
              </a:solidFill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8654841" y="7568419"/>
            <a:ext cx="2784024" cy="437812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b-NO" b="1" dirty="0">
                <a:solidFill>
                  <a:schemeClr val="dk1"/>
                </a:solidFill>
              </a:rPr>
              <a:t>MURMANSK INTERNATIONAL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dk1"/>
                </a:solidFill>
              </a:rPr>
              <a:t>SRNTGT003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</p:cNvCxnSpPr>
          <p:nvPr/>
        </p:nvCxnSpPr>
        <p:spPr>
          <a:xfrm flipH="1">
            <a:off x="5434013" y="8006230"/>
            <a:ext cx="4638675" cy="2180758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4989931" y="9903188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pic>
        <p:nvPicPr>
          <p:cNvPr id="51" name="Bilde 50">
            <a:extLst>
              <a:ext uri="{FF2B5EF4-FFF2-40B4-BE49-F238E27FC236}">
                <a16:creationId xmlns:a16="http://schemas.microsoft.com/office/drawing/2014/main" id="{5209F879-9678-1F1C-22DE-CBA4C16FC6C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415" b="7490"/>
          <a:stretch/>
        </p:blipFill>
        <p:spPr>
          <a:xfrm>
            <a:off x="9129932" y="0"/>
            <a:ext cx="2208628" cy="2079081"/>
          </a:xfrm>
          <a:prstGeom prst="rect">
            <a:avLst/>
          </a:prstGeom>
        </p:spPr>
      </p:pic>
      <p:sp>
        <p:nvSpPr>
          <p:cNvPr id="52" name="Rektangel 51">
            <a:extLst>
              <a:ext uri="{FF2B5EF4-FFF2-40B4-BE49-F238E27FC236}">
                <a16:creationId xmlns:a16="http://schemas.microsoft.com/office/drawing/2014/main" id="{24B37321-E469-FCF4-F1FB-10EE55E32511}"/>
              </a:ext>
            </a:extLst>
          </p:cNvPr>
          <p:cNvSpPr/>
          <p:nvPr/>
        </p:nvSpPr>
        <p:spPr>
          <a:xfrm>
            <a:off x="10283483" y="461121"/>
            <a:ext cx="112542" cy="126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AD431AE9-425C-3EE9-6BE7-CF85B6BCF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5BC3044E-C363-D27B-3907-4B39D48552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865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-1484" r="3486"/>
          <a:stretch/>
        </p:blipFill>
        <p:spPr>
          <a:xfrm>
            <a:off x="1" y="1784489"/>
            <a:ext cx="15119350" cy="8942542"/>
          </a:xfrm>
          <a:prstGeom prst="rect">
            <a:avLst/>
          </a:prstGeom>
        </p:spPr>
      </p:pic>
      <p:graphicFrame>
        <p:nvGraphicFramePr>
          <p:cNvPr id="75" name="Google Shape;75;p15"/>
          <p:cNvGraphicFramePr/>
          <p:nvPr>
            <p:extLst>
              <p:ext uri="{D42A27DB-BD31-4B8C-83A1-F6EECF244321}">
                <p14:modId xmlns:p14="http://schemas.microsoft.com/office/powerpoint/2010/main" val="2155389408"/>
              </p:ext>
            </p:extLst>
          </p:nvPr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59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58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FACILITY OUTLINE GRAPHIC</a:t>
                      </a: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MAP</a:t>
                      </a:r>
                      <a:endParaRPr sz="20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OVERVIEW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REL TO CJTF-23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76" name="Google Shape;76;p15"/>
          <p:cNvGrpSpPr/>
          <p:nvPr/>
        </p:nvGrpSpPr>
        <p:grpSpPr>
          <a:xfrm>
            <a:off x="12998548" y="2500725"/>
            <a:ext cx="1666864" cy="646500"/>
            <a:chOff x="3099061" y="5048300"/>
            <a:chExt cx="1666864" cy="646500"/>
          </a:xfrm>
        </p:grpSpPr>
        <p:cxnSp>
          <p:nvCxnSpPr>
            <p:cNvPr id="77" name="Google Shape;77;p15"/>
            <p:cNvCxnSpPr>
              <a:cxnSpLocks/>
            </p:cNvCxnSpPr>
            <p:nvPr/>
          </p:nvCxnSpPr>
          <p:spPr>
            <a:xfrm flipH="1" flipV="1">
              <a:off x="3099061" y="5371550"/>
              <a:ext cx="1164664" cy="166814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8" name="Google Shape;78;p15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 dirty="0"/>
                <a:t>N</a:t>
              </a:r>
              <a:endParaRPr sz="3000" b="1" dirty="0"/>
            </a:p>
          </p:txBody>
        </p:sp>
      </p:grpSp>
      <p:sp>
        <p:nvSpPr>
          <p:cNvPr id="79" name="Google Shape;79;p15"/>
          <p:cNvSpPr/>
          <p:nvPr/>
        </p:nvSpPr>
        <p:spPr>
          <a:xfrm>
            <a:off x="2639649" y="3049152"/>
            <a:ext cx="11216037" cy="5703447"/>
          </a:xfrm>
          <a:custGeom>
            <a:avLst/>
            <a:gdLst>
              <a:gd name="connsiteX0" fmla="*/ 1386 w 303902"/>
              <a:gd name="connsiteY0" fmla="*/ 105348 h 198866"/>
              <a:gd name="connsiteX1" fmla="*/ 65117 w 303902"/>
              <a:gd name="connsiteY1" fmla="*/ 52008 h 198866"/>
              <a:gd name="connsiteX2" fmla="*/ 303902 w 303902"/>
              <a:gd name="connsiteY2" fmla="*/ 0 h 198866"/>
              <a:gd name="connsiteX3" fmla="*/ 181495 w 303902"/>
              <a:gd name="connsiteY3" fmla="*/ 197481 h 198866"/>
              <a:gd name="connsiteX4" fmla="*/ 63731 w 303902"/>
              <a:gd name="connsiteY4" fmla="*/ 198866 h 198866"/>
              <a:gd name="connsiteX5" fmla="*/ 0 w 303902"/>
              <a:gd name="connsiteY5" fmla="*/ 134443 h 198866"/>
              <a:gd name="connsiteX6" fmla="*/ 2079 w 303902"/>
              <a:gd name="connsiteY6" fmla="*/ 105348 h 198866"/>
              <a:gd name="connsiteX0" fmla="*/ 1386 w 303902"/>
              <a:gd name="connsiteY0" fmla="*/ 105348 h 198866"/>
              <a:gd name="connsiteX1" fmla="*/ 41897 w 303902"/>
              <a:gd name="connsiteY1" fmla="*/ 6522 h 198866"/>
              <a:gd name="connsiteX2" fmla="*/ 303902 w 303902"/>
              <a:gd name="connsiteY2" fmla="*/ 0 h 198866"/>
              <a:gd name="connsiteX3" fmla="*/ 181495 w 303902"/>
              <a:gd name="connsiteY3" fmla="*/ 197481 h 198866"/>
              <a:gd name="connsiteX4" fmla="*/ 63731 w 303902"/>
              <a:gd name="connsiteY4" fmla="*/ 198866 h 198866"/>
              <a:gd name="connsiteX5" fmla="*/ 0 w 303902"/>
              <a:gd name="connsiteY5" fmla="*/ 134443 h 198866"/>
              <a:gd name="connsiteX6" fmla="*/ 2079 w 303902"/>
              <a:gd name="connsiteY6" fmla="*/ 105348 h 198866"/>
              <a:gd name="connsiteX0" fmla="*/ 26480 w 328996"/>
              <a:gd name="connsiteY0" fmla="*/ 105348 h 198866"/>
              <a:gd name="connsiteX1" fmla="*/ 66991 w 328996"/>
              <a:gd name="connsiteY1" fmla="*/ 6522 h 198866"/>
              <a:gd name="connsiteX2" fmla="*/ 328996 w 328996"/>
              <a:gd name="connsiteY2" fmla="*/ 0 h 198866"/>
              <a:gd name="connsiteX3" fmla="*/ 206589 w 328996"/>
              <a:gd name="connsiteY3" fmla="*/ 197481 h 198866"/>
              <a:gd name="connsiteX4" fmla="*/ 88825 w 328996"/>
              <a:gd name="connsiteY4" fmla="*/ 198866 h 198866"/>
              <a:gd name="connsiteX5" fmla="*/ 25094 w 328996"/>
              <a:gd name="connsiteY5" fmla="*/ 134443 h 198866"/>
              <a:gd name="connsiteX6" fmla="*/ 0 w 328996"/>
              <a:gd name="connsiteY6" fmla="*/ 101597 h 198866"/>
              <a:gd name="connsiteX0" fmla="*/ 100588 w 403104"/>
              <a:gd name="connsiteY0" fmla="*/ 105348 h 198866"/>
              <a:gd name="connsiteX1" fmla="*/ 141099 w 403104"/>
              <a:gd name="connsiteY1" fmla="*/ 6522 h 198866"/>
              <a:gd name="connsiteX2" fmla="*/ 403104 w 403104"/>
              <a:gd name="connsiteY2" fmla="*/ 0 h 198866"/>
              <a:gd name="connsiteX3" fmla="*/ 280697 w 403104"/>
              <a:gd name="connsiteY3" fmla="*/ 197481 h 198866"/>
              <a:gd name="connsiteX4" fmla="*/ 162933 w 403104"/>
              <a:gd name="connsiteY4" fmla="*/ 198866 h 198866"/>
              <a:gd name="connsiteX5" fmla="*/ 99202 w 403104"/>
              <a:gd name="connsiteY5" fmla="*/ 134443 h 198866"/>
              <a:gd name="connsiteX6" fmla="*/ 0 w 403104"/>
              <a:gd name="connsiteY6" fmla="*/ 112382 h 198866"/>
              <a:gd name="connsiteX0" fmla="*/ 0 w 406761"/>
              <a:gd name="connsiteY0" fmla="*/ 97845 h 198866"/>
              <a:gd name="connsiteX1" fmla="*/ 144756 w 406761"/>
              <a:gd name="connsiteY1" fmla="*/ 6522 h 198866"/>
              <a:gd name="connsiteX2" fmla="*/ 406761 w 406761"/>
              <a:gd name="connsiteY2" fmla="*/ 0 h 198866"/>
              <a:gd name="connsiteX3" fmla="*/ 284354 w 406761"/>
              <a:gd name="connsiteY3" fmla="*/ 197481 h 198866"/>
              <a:gd name="connsiteX4" fmla="*/ 166590 w 406761"/>
              <a:gd name="connsiteY4" fmla="*/ 198866 h 198866"/>
              <a:gd name="connsiteX5" fmla="*/ 102859 w 406761"/>
              <a:gd name="connsiteY5" fmla="*/ 134443 h 198866"/>
              <a:gd name="connsiteX6" fmla="*/ 3657 w 406761"/>
              <a:gd name="connsiteY6" fmla="*/ 112382 h 198866"/>
              <a:gd name="connsiteX0" fmla="*/ 0 w 406761"/>
              <a:gd name="connsiteY0" fmla="*/ 97845 h 198866"/>
              <a:gd name="connsiteX1" fmla="*/ 144756 w 406761"/>
              <a:gd name="connsiteY1" fmla="*/ 6522 h 198866"/>
              <a:gd name="connsiteX2" fmla="*/ 406761 w 406761"/>
              <a:gd name="connsiteY2" fmla="*/ 0 h 198866"/>
              <a:gd name="connsiteX3" fmla="*/ 284354 w 406761"/>
              <a:gd name="connsiteY3" fmla="*/ 197481 h 198866"/>
              <a:gd name="connsiteX4" fmla="*/ 166590 w 406761"/>
              <a:gd name="connsiteY4" fmla="*/ 198866 h 198866"/>
              <a:gd name="connsiteX5" fmla="*/ 63335 w 406761"/>
              <a:gd name="connsiteY5" fmla="*/ 174770 h 198866"/>
              <a:gd name="connsiteX6" fmla="*/ 3657 w 406761"/>
              <a:gd name="connsiteY6" fmla="*/ 112382 h 198866"/>
              <a:gd name="connsiteX0" fmla="*/ 0 w 406761"/>
              <a:gd name="connsiteY0" fmla="*/ 97845 h 198866"/>
              <a:gd name="connsiteX1" fmla="*/ 144756 w 406761"/>
              <a:gd name="connsiteY1" fmla="*/ 6522 h 198866"/>
              <a:gd name="connsiteX2" fmla="*/ 406761 w 406761"/>
              <a:gd name="connsiteY2" fmla="*/ 0 h 198866"/>
              <a:gd name="connsiteX3" fmla="*/ 284354 w 406761"/>
              <a:gd name="connsiteY3" fmla="*/ 197481 h 198866"/>
              <a:gd name="connsiteX4" fmla="*/ 166590 w 406761"/>
              <a:gd name="connsiteY4" fmla="*/ 198866 h 198866"/>
              <a:gd name="connsiteX5" fmla="*/ 63335 w 406761"/>
              <a:gd name="connsiteY5" fmla="*/ 174770 h 198866"/>
              <a:gd name="connsiteX6" fmla="*/ 199 w 406761"/>
              <a:gd name="connsiteY6" fmla="*/ 96908 h 198866"/>
              <a:gd name="connsiteX0" fmla="*/ 295 w 407056"/>
              <a:gd name="connsiteY0" fmla="*/ 97845 h 198866"/>
              <a:gd name="connsiteX1" fmla="*/ 145051 w 407056"/>
              <a:gd name="connsiteY1" fmla="*/ 6522 h 198866"/>
              <a:gd name="connsiteX2" fmla="*/ 407056 w 407056"/>
              <a:gd name="connsiteY2" fmla="*/ 0 h 198866"/>
              <a:gd name="connsiteX3" fmla="*/ 284649 w 407056"/>
              <a:gd name="connsiteY3" fmla="*/ 197481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407056"/>
              <a:gd name="connsiteY0" fmla="*/ 97845 h 198866"/>
              <a:gd name="connsiteX1" fmla="*/ 145051 w 407056"/>
              <a:gd name="connsiteY1" fmla="*/ 6522 h 198866"/>
              <a:gd name="connsiteX2" fmla="*/ 407056 w 407056"/>
              <a:gd name="connsiteY2" fmla="*/ 0 h 198866"/>
              <a:gd name="connsiteX3" fmla="*/ 304411 w 407056"/>
              <a:gd name="connsiteY3" fmla="*/ 107917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407056"/>
              <a:gd name="connsiteY0" fmla="*/ 97845 h 198866"/>
              <a:gd name="connsiteX1" fmla="*/ 148509 w 407056"/>
              <a:gd name="connsiteY1" fmla="*/ 13556 h 198866"/>
              <a:gd name="connsiteX2" fmla="*/ 407056 w 407056"/>
              <a:gd name="connsiteY2" fmla="*/ 0 h 198866"/>
              <a:gd name="connsiteX3" fmla="*/ 304411 w 407056"/>
              <a:gd name="connsiteY3" fmla="*/ 107917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407056"/>
              <a:gd name="connsiteY0" fmla="*/ 97845 h 198866"/>
              <a:gd name="connsiteX1" fmla="*/ 148509 w 407056"/>
              <a:gd name="connsiteY1" fmla="*/ 13556 h 198866"/>
              <a:gd name="connsiteX2" fmla="*/ 407056 w 407056"/>
              <a:gd name="connsiteY2" fmla="*/ 0 h 198866"/>
              <a:gd name="connsiteX3" fmla="*/ 385435 w 407056"/>
              <a:gd name="connsiteY3" fmla="*/ 110262 h 198866"/>
              <a:gd name="connsiteX4" fmla="*/ 166885 w 407056"/>
              <a:gd name="connsiteY4" fmla="*/ 198866 h 198866"/>
              <a:gd name="connsiteX5" fmla="*/ 63630 w 407056"/>
              <a:gd name="connsiteY5" fmla="*/ 174770 h 198866"/>
              <a:gd name="connsiteX6" fmla="*/ 0 w 407056"/>
              <a:gd name="connsiteY6" fmla="*/ 98784 h 198866"/>
              <a:gd name="connsiteX0" fmla="*/ 295 w 388282"/>
              <a:gd name="connsiteY0" fmla="*/ 109568 h 210589"/>
              <a:gd name="connsiteX1" fmla="*/ 148509 w 388282"/>
              <a:gd name="connsiteY1" fmla="*/ 25279 h 210589"/>
              <a:gd name="connsiteX2" fmla="*/ 388282 w 388282"/>
              <a:gd name="connsiteY2" fmla="*/ 0 h 210589"/>
              <a:gd name="connsiteX3" fmla="*/ 385435 w 388282"/>
              <a:gd name="connsiteY3" fmla="*/ 121985 h 210589"/>
              <a:gd name="connsiteX4" fmla="*/ 166885 w 388282"/>
              <a:gd name="connsiteY4" fmla="*/ 210589 h 210589"/>
              <a:gd name="connsiteX5" fmla="*/ 63630 w 388282"/>
              <a:gd name="connsiteY5" fmla="*/ 186493 h 210589"/>
              <a:gd name="connsiteX6" fmla="*/ 0 w 388282"/>
              <a:gd name="connsiteY6" fmla="*/ 110507 h 210589"/>
              <a:gd name="connsiteX0" fmla="*/ 295 w 432370"/>
              <a:gd name="connsiteY0" fmla="*/ 109568 h 210589"/>
              <a:gd name="connsiteX1" fmla="*/ 148509 w 432370"/>
              <a:gd name="connsiteY1" fmla="*/ 25279 h 210589"/>
              <a:gd name="connsiteX2" fmla="*/ 388282 w 432370"/>
              <a:gd name="connsiteY2" fmla="*/ 0 h 210589"/>
              <a:gd name="connsiteX3" fmla="*/ 432370 w 432370"/>
              <a:gd name="connsiteY3" fmla="*/ 53522 h 210589"/>
              <a:gd name="connsiteX4" fmla="*/ 166885 w 432370"/>
              <a:gd name="connsiteY4" fmla="*/ 210589 h 210589"/>
              <a:gd name="connsiteX5" fmla="*/ 63630 w 432370"/>
              <a:gd name="connsiteY5" fmla="*/ 186493 h 210589"/>
              <a:gd name="connsiteX6" fmla="*/ 0 w 432370"/>
              <a:gd name="connsiteY6" fmla="*/ 110507 h 210589"/>
              <a:gd name="connsiteX0" fmla="*/ 295 w 436322"/>
              <a:gd name="connsiteY0" fmla="*/ 109568 h 210589"/>
              <a:gd name="connsiteX1" fmla="*/ 148509 w 436322"/>
              <a:gd name="connsiteY1" fmla="*/ 25279 h 210589"/>
              <a:gd name="connsiteX2" fmla="*/ 388282 w 436322"/>
              <a:gd name="connsiteY2" fmla="*/ 0 h 210589"/>
              <a:gd name="connsiteX3" fmla="*/ 436322 w 436322"/>
              <a:gd name="connsiteY3" fmla="*/ 45550 h 210589"/>
              <a:gd name="connsiteX4" fmla="*/ 166885 w 436322"/>
              <a:gd name="connsiteY4" fmla="*/ 210589 h 210589"/>
              <a:gd name="connsiteX5" fmla="*/ 63630 w 436322"/>
              <a:gd name="connsiteY5" fmla="*/ 186493 h 210589"/>
              <a:gd name="connsiteX6" fmla="*/ 0 w 436322"/>
              <a:gd name="connsiteY6" fmla="*/ 110507 h 21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322" h="210589" extrusionOk="0">
                <a:moveTo>
                  <a:pt x="295" y="109568"/>
                </a:moveTo>
                <a:lnTo>
                  <a:pt x="148509" y="25279"/>
                </a:lnTo>
                <a:lnTo>
                  <a:pt x="388282" y="0"/>
                </a:lnTo>
                <a:lnTo>
                  <a:pt x="436322" y="45550"/>
                </a:lnTo>
                <a:lnTo>
                  <a:pt x="166885" y="210589"/>
                </a:lnTo>
                <a:lnTo>
                  <a:pt x="63630" y="186493"/>
                </a:lnTo>
                <a:lnTo>
                  <a:pt x="0" y="110507"/>
                </a:lnTo>
              </a:path>
            </a:pathLst>
          </a:custGeom>
          <a:noFill/>
          <a:ln w="2857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nb-NO"/>
          </a:p>
        </p:txBody>
      </p:sp>
      <p:sp>
        <p:nvSpPr>
          <p:cNvPr id="80" name="Google Shape;80;p15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REL TO CJTF-23</a:t>
            </a:r>
            <a:endParaRPr b="1" dirty="0"/>
          </a:p>
        </p:txBody>
      </p:sp>
      <p:sp>
        <p:nvSpPr>
          <p:cNvPr id="81" name="Google Shape;81;p15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pic>
        <p:nvPicPr>
          <p:cNvPr id="7" name="Bilde 6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id="{597202AC-02AE-797A-3B38-D7A8F5F64E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5F4125A7-AD0D-1643-0439-6B0356359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>
            <a:extLst>
              <a:ext uri="{FF2B5EF4-FFF2-40B4-BE49-F238E27FC236}">
                <a16:creationId xmlns:a16="http://schemas.microsoft.com/office/drawing/2014/main" id="{6ACB4C87-0A36-581F-B6CB-A748260D2F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61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3271"/>
          <a:stretch/>
        </p:blipFill>
        <p:spPr>
          <a:xfrm>
            <a:off x="-1" y="1899481"/>
            <a:ext cx="15119351" cy="8792331"/>
          </a:xfrm>
          <a:prstGeom prst="rect">
            <a:avLst/>
          </a:prstGeom>
        </p:spPr>
      </p:pic>
      <p:sp>
        <p:nvSpPr>
          <p:cNvPr id="155" name="Google Shape;155;p20"/>
          <p:cNvSpPr/>
          <p:nvPr/>
        </p:nvSpPr>
        <p:spPr>
          <a:xfrm>
            <a:off x="1534863" y="1317800"/>
            <a:ext cx="14312440" cy="7856275"/>
          </a:xfrm>
          <a:custGeom>
            <a:avLst/>
            <a:gdLst>
              <a:gd name="connsiteX0" fmla="*/ 1386 w 300588"/>
              <a:gd name="connsiteY0" fmla="*/ 53340 h 146858"/>
              <a:gd name="connsiteX1" fmla="*/ 65117 w 300588"/>
              <a:gd name="connsiteY1" fmla="*/ 0 h 146858"/>
              <a:gd name="connsiteX2" fmla="*/ 169026 w 300588"/>
              <a:gd name="connsiteY2" fmla="*/ 58189 h 146858"/>
              <a:gd name="connsiteX3" fmla="*/ 300588 w 300588"/>
              <a:gd name="connsiteY3" fmla="*/ 94560 h 146858"/>
              <a:gd name="connsiteX4" fmla="*/ 63731 w 300588"/>
              <a:gd name="connsiteY4" fmla="*/ 146858 h 146858"/>
              <a:gd name="connsiteX5" fmla="*/ 0 w 300588"/>
              <a:gd name="connsiteY5" fmla="*/ 82435 h 146858"/>
              <a:gd name="connsiteX6" fmla="*/ 2079 w 300588"/>
              <a:gd name="connsiteY6" fmla="*/ 53340 h 146858"/>
              <a:gd name="connsiteX0" fmla="*/ 1386 w 300588"/>
              <a:gd name="connsiteY0" fmla="*/ 53340 h 146858"/>
              <a:gd name="connsiteX1" fmla="*/ 65117 w 300588"/>
              <a:gd name="connsiteY1" fmla="*/ 0 h 146858"/>
              <a:gd name="connsiteX2" fmla="*/ 297082 w 300588"/>
              <a:gd name="connsiteY2" fmla="*/ 48211 h 146858"/>
              <a:gd name="connsiteX3" fmla="*/ 300588 w 300588"/>
              <a:gd name="connsiteY3" fmla="*/ 94560 h 146858"/>
              <a:gd name="connsiteX4" fmla="*/ 63731 w 300588"/>
              <a:gd name="connsiteY4" fmla="*/ 146858 h 146858"/>
              <a:gd name="connsiteX5" fmla="*/ 0 w 300588"/>
              <a:gd name="connsiteY5" fmla="*/ 82435 h 146858"/>
              <a:gd name="connsiteX6" fmla="*/ 2079 w 300588"/>
              <a:gd name="connsiteY6" fmla="*/ 53340 h 146858"/>
              <a:gd name="connsiteX0" fmla="*/ 1386 w 300588"/>
              <a:gd name="connsiteY0" fmla="*/ 53852 h 147370"/>
              <a:gd name="connsiteX1" fmla="*/ 84325 w 300588"/>
              <a:gd name="connsiteY1" fmla="*/ 0 h 147370"/>
              <a:gd name="connsiteX2" fmla="*/ 297082 w 300588"/>
              <a:gd name="connsiteY2" fmla="*/ 48723 h 147370"/>
              <a:gd name="connsiteX3" fmla="*/ 300588 w 300588"/>
              <a:gd name="connsiteY3" fmla="*/ 95072 h 147370"/>
              <a:gd name="connsiteX4" fmla="*/ 63731 w 300588"/>
              <a:gd name="connsiteY4" fmla="*/ 147370 h 147370"/>
              <a:gd name="connsiteX5" fmla="*/ 0 w 300588"/>
              <a:gd name="connsiteY5" fmla="*/ 82947 h 147370"/>
              <a:gd name="connsiteX6" fmla="*/ 2079 w 300588"/>
              <a:gd name="connsiteY6" fmla="*/ 53852 h 147370"/>
              <a:gd name="connsiteX0" fmla="*/ 1386 w 300588"/>
              <a:gd name="connsiteY0" fmla="*/ 53852 h 147370"/>
              <a:gd name="connsiteX1" fmla="*/ 84325 w 300588"/>
              <a:gd name="connsiteY1" fmla="*/ 0 h 147370"/>
              <a:gd name="connsiteX2" fmla="*/ 297082 w 300588"/>
              <a:gd name="connsiteY2" fmla="*/ 48723 h 147370"/>
              <a:gd name="connsiteX3" fmla="*/ 300588 w 300588"/>
              <a:gd name="connsiteY3" fmla="*/ 95072 h 147370"/>
              <a:gd name="connsiteX4" fmla="*/ 63731 w 300588"/>
              <a:gd name="connsiteY4" fmla="*/ 147370 h 147370"/>
              <a:gd name="connsiteX5" fmla="*/ 0 w 300588"/>
              <a:gd name="connsiteY5" fmla="*/ 82947 h 147370"/>
              <a:gd name="connsiteX6" fmla="*/ 31532 w 300588"/>
              <a:gd name="connsiteY6" fmla="*/ 89158 h 147370"/>
              <a:gd name="connsiteX0" fmla="*/ 1386 w 300588"/>
              <a:gd name="connsiteY0" fmla="*/ 53852 h 105668"/>
              <a:gd name="connsiteX1" fmla="*/ 84325 w 300588"/>
              <a:gd name="connsiteY1" fmla="*/ 0 h 105668"/>
              <a:gd name="connsiteX2" fmla="*/ 297082 w 300588"/>
              <a:gd name="connsiteY2" fmla="*/ 48723 h 105668"/>
              <a:gd name="connsiteX3" fmla="*/ 300588 w 300588"/>
              <a:gd name="connsiteY3" fmla="*/ 95072 h 105668"/>
              <a:gd name="connsiteX4" fmla="*/ 72439 w 300588"/>
              <a:gd name="connsiteY4" fmla="*/ 105668 h 105668"/>
              <a:gd name="connsiteX5" fmla="*/ 0 w 300588"/>
              <a:gd name="connsiteY5" fmla="*/ 82947 h 105668"/>
              <a:gd name="connsiteX6" fmla="*/ 31532 w 300588"/>
              <a:gd name="connsiteY6" fmla="*/ 89158 h 105668"/>
              <a:gd name="connsiteX0" fmla="*/ 1386 w 300588"/>
              <a:gd name="connsiteY0" fmla="*/ 85065 h 136881"/>
              <a:gd name="connsiteX1" fmla="*/ 157317 w 300588"/>
              <a:gd name="connsiteY1" fmla="*/ 0 h 136881"/>
              <a:gd name="connsiteX2" fmla="*/ 297082 w 300588"/>
              <a:gd name="connsiteY2" fmla="*/ 79936 h 136881"/>
              <a:gd name="connsiteX3" fmla="*/ 300588 w 300588"/>
              <a:gd name="connsiteY3" fmla="*/ 126285 h 136881"/>
              <a:gd name="connsiteX4" fmla="*/ 72439 w 300588"/>
              <a:gd name="connsiteY4" fmla="*/ 136881 h 136881"/>
              <a:gd name="connsiteX5" fmla="*/ 0 w 300588"/>
              <a:gd name="connsiteY5" fmla="*/ 114160 h 136881"/>
              <a:gd name="connsiteX6" fmla="*/ 31532 w 300588"/>
              <a:gd name="connsiteY6" fmla="*/ 120371 h 136881"/>
              <a:gd name="connsiteX0" fmla="*/ 1386 w 316290"/>
              <a:gd name="connsiteY0" fmla="*/ 85065 h 136881"/>
              <a:gd name="connsiteX1" fmla="*/ 157317 w 316290"/>
              <a:gd name="connsiteY1" fmla="*/ 0 h 136881"/>
              <a:gd name="connsiteX2" fmla="*/ 316290 w 316290"/>
              <a:gd name="connsiteY2" fmla="*/ 47700 h 136881"/>
              <a:gd name="connsiteX3" fmla="*/ 300588 w 316290"/>
              <a:gd name="connsiteY3" fmla="*/ 126285 h 136881"/>
              <a:gd name="connsiteX4" fmla="*/ 72439 w 316290"/>
              <a:gd name="connsiteY4" fmla="*/ 136881 h 136881"/>
              <a:gd name="connsiteX5" fmla="*/ 0 w 316290"/>
              <a:gd name="connsiteY5" fmla="*/ 114160 h 136881"/>
              <a:gd name="connsiteX6" fmla="*/ 31532 w 316290"/>
              <a:gd name="connsiteY6" fmla="*/ 120371 h 136881"/>
              <a:gd name="connsiteX0" fmla="*/ 1386 w 316290"/>
              <a:gd name="connsiteY0" fmla="*/ 85065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31532 w 316290"/>
              <a:gd name="connsiteY6" fmla="*/ 120371 h 158265"/>
              <a:gd name="connsiteX0" fmla="*/ 1386 w 316290"/>
              <a:gd name="connsiteY0" fmla="*/ 85065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28715 w 316290"/>
              <a:gd name="connsiteY6" fmla="*/ 95554 h 158265"/>
              <a:gd name="connsiteX0" fmla="*/ 33912 w 316290"/>
              <a:gd name="connsiteY0" fmla="*/ 56667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28715 w 316290"/>
              <a:gd name="connsiteY6" fmla="*/ 95554 h 158265"/>
              <a:gd name="connsiteX0" fmla="*/ 33912 w 316290"/>
              <a:gd name="connsiteY0" fmla="*/ 56667 h 158265"/>
              <a:gd name="connsiteX1" fmla="*/ 157317 w 316290"/>
              <a:gd name="connsiteY1" fmla="*/ 0 h 158265"/>
              <a:gd name="connsiteX2" fmla="*/ 316290 w 316290"/>
              <a:gd name="connsiteY2" fmla="*/ 47700 h 158265"/>
              <a:gd name="connsiteX3" fmla="*/ 294954 w 316290"/>
              <a:gd name="connsiteY3" fmla="*/ 158265 h 158265"/>
              <a:gd name="connsiteX4" fmla="*/ 72439 w 316290"/>
              <a:gd name="connsiteY4" fmla="*/ 136881 h 158265"/>
              <a:gd name="connsiteX5" fmla="*/ 0 w 316290"/>
              <a:gd name="connsiteY5" fmla="*/ 114160 h 158265"/>
              <a:gd name="connsiteX6" fmla="*/ 34093 w 316290"/>
              <a:gd name="connsiteY6" fmla="*/ 55898 h 158265"/>
              <a:gd name="connsiteX0" fmla="*/ 6252 w 288630"/>
              <a:gd name="connsiteY0" fmla="*/ 56667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44779 w 288630"/>
              <a:gd name="connsiteY4" fmla="*/ 136881 h 158265"/>
              <a:gd name="connsiteX5" fmla="*/ 0 w 288630"/>
              <a:gd name="connsiteY5" fmla="*/ 121835 h 158265"/>
              <a:gd name="connsiteX6" fmla="*/ 6433 w 288630"/>
              <a:gd name="connsiteY6" fmla="*/ 55898 h 158265"/>
              <a:gd name="connsiteX0" fmla="*/ 6252 w 288630"/>
              <a:gd name="connsiteY0" fmla="*/ 56667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6433 w 288630"/>
              <a:gd name="connsiteY6" fmla="*/ 55898 h 158265"/>
              <a:gd name="connsiteX0" fmla="*/ 6252 w 288630"/>
              <a:gd name="connsiteY0" fmla="*/ 56360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6433 w 288630"/>
              <a:gd name="connsiteY6" fmla="*/ 55898 h 158265"/>
              <a:gd name="connsiteX0" fmla="*/ 6252 w 288630"/>
              <a:gd name="connsiteY0" fmla="*/ 56360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7048 w 288630"/>
              <a:gd name="connsiteY6" fmla="*/ 54977 h 158265"/>
              <a:gd name="connsiteX0" fmla="*/ 6252 w 288630"/>
              <a:gd name="connsiteY0" fmla="*/ 56360 h 158265"/>
              <a:gd name="connsiteX1" fmla="*/ 129657 w 288630"/>
              <a:gd name="connsiteY1" fmla="*/ 0 h 158265"/>
              <a:gd name="connsiteX2" fmla="*/ 288630 w 288630"/>
              <a:gd name="connsiteY2" fmla="*/ 47700 h 158265"/>
              <a:gd name="connsiteX3" fmla="*/ 267294 w 288630"/>
              <a:gd name="connsiteY3" fmla="*/ 158265 h 158265"/>
              <a:gd name="connsiteX4" fmla="*/ 21473 w 288630"/>
              <a:gd name="connsiteY4" fmla="*/ 140719 h 158265"/>
              <a:gd name="connsiteX5" fmla="*/ 0 w 288630"/>
              <a:gd name="connsiteY5" fmla="*/ 121835 h 158265"/>
              <a:gd name="connsiteX6" fmla="*/ 5972 w 288630"/>
              <a:gd name="connsiteY6" fmla="*/ 56512 h 1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630" h="158265" extrusionOk="0">
                <a:moveTo>
                  <a:pt x="6252" y="56360"/>
                </a:moveTo>
                <a:lnTo>
                  <a:pt x="129657" y="0"/>
                </a:lnTo>
                <a:lnTo>
                  <a:pt x="288630" y="47700"/>
                </a:lnTo>
                <a:lnTo>
                  <a:pt x="267294" y="158265"/>
                </a:lnTo>
                <a:lnTo>
                  <a:pt x="21473" y="140719"/>
                </a:lnTo>
                <a:lnTo>
                  <a:pt x="0" y="121835"/>
                </a:lnTo>
                <a:lnTo>
                  <a:pt x="5972" y="56512"/>
                </a:lnTo>
              </a:path>
            </a:pathLst>
          </a:custGeom>
          <a:noFill/>
          <a:ln w="2857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nb-NO"/>
          </a:p>
        </p:txBody>
      </p:sp>
      <p:graphicFrame>
        <p:nvGraphicFramePr>
          <p:cNvPr id="156" name="Google Shape;156;p20"/>
          <p:cNvGraphicFramePr/>
          <p:nvPr>
            <p:extLst>
              <p:ext uri="{D42A27DB-BD31-4B8C-83A1-F6EECF244321}">
                <p14:modId xmlns:p14="http://schemas.microsoft.com/office/powerpoint/2010/main" val="1734684319"/>
              </p:ext>
            </p:extLst>
          </p:nvPr>
        </p:nvGraphicFramePr>
        <p:xfrm>
          <a:off x="-99950" y="-32044"/>
          <a:ext cx="15219301" cy="10757194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756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029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77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830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JOINT DESIRED POINT OF IMPACT GRAPHIC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REL TO CJTF-23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50144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57" name="Google Shape;157;p20"/>
          <p:cNvGrpSpPr/>
          <p:nvPr/>
        </p:nvGrpSpPr>
        <p:grpSpPr>
          <a:xfrm>
            <a:off x="13375243" y="2377790"/>
            <a:ext cx="1144282" cy="1259610"/>
            <a:chOff x="3621643" y="4435190"/>
            <a:chExt cx="1144282" cy="1259610"/>
          </a:xfrm>
        </p:grpSpPr>
        <p:cxnSp>
          <p:nvCxnSpPr>
            <p:cNvPr id="158" name="Google Shape;158;p20"/>
            <p:cNvCxnSpPr>
              <a:cxnSpLocks/>
            </p:cNvCxnSpPr>
            <p:nvPr/>
          </p:nvCxnSpPr>
          <p:spPr>
            <a:xfrm flipH="1" flipV="1">
              <a:off x="3621643" y="4435190"/>
              <a:ext cx="642082" cy="1103174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59" name="Google Shape;159;p20"/>
            <p:cNvSpPr txBox="1"/>
            <p:nvPr/>
          </p:nvSpPr>
          <p:spPr>
            <a:xfrm>
              <a:off x="4263725" y="5048300"/>
              <a:ext cx="502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 b="1"/>
                <a:t>N</a:t>
              </a:r>
              <a:endParaRPr sz="3000" b="1"/>
            </a:p>
          </p:txBody>
        </p:sp>
      </p:grpSp>
      <p:grpSp>
        <p:nvGrpSpPr>
          <p:cNvPr id="160" name="Google Shape;160;p20"/>
          <p:cNvGrpSpPr/>
          <p:nvPr/>
        </p:nvGrpSpPr>
        <p:grpSpPr>
          <a:xfrm>
            <a:off x="5758443" y="2990900"/>
            <a:ext cx="899104" cy="1224768"/>
            <a:chOff x="3945100" y="6965375"/>
            <a:chExt cx="892500" cy="1224768"/>
          </a:xfrm>
        </p:grpSpPr>
        <p:sp>
          <p:nvSpPr>
            <p:cNvPr id="161" name="Google Shape;161;p20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62" name="Google Shape;162;p20"/>
            <p:cNvCxnSpPr>
              <a:cxnSpLocks/>
              <a:endCxn id="10" idx="1"/>
            </p:cNvCxnSpPr>
            <p:nvPr/>
          </p:nvCxnSpPr>
          <p:spPr>
            <a:xfrm>
              <a:off x="4391350" y="7252732"/>
              <a:ext cx="60657" cy="937411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68" name="Google Shape;168;p20"/>
          <p:cNvCxnSpPr/>
          <p:nvPr/>
        </p:nvCxnSpPr>
        <p:spPr>
          <a:xfrm>
            <a:off x="12523311" y="3356600"/>
            <a:ext cx="732279" cy="280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" name="Google Shape;171;p20"/>
          <p:cNvSpPr txBox="1"/>
          <p:nvPr/>
        </p:nvSpPr>
        <p:spPr>
          <a:xfrm>
            <a:off x="61555" y="6249761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SRNTGT002A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47.338 E 032 45.464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72" name="Google Shape;172;p20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REL TO CJTF-23</a:t>
            </a:r>
            <a:endParaRPr b="1" dirty="0"/>
          </a:p>
        </p:txBody>
      </p:sp>
      <p:sp>
        <p:nvSpPr>
          <p:cNvPr id="173" name="Google Shape;173;p20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pic>
        <p:nvPicPr>
          <p:cNvPr id="2" name="Bilde 1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id="{2218BFFE-9838-2101-474D-EA1C5BF034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  <p:sp>
        <p:nvSpPr>
          <p:cNvPr id="10" name="Likebent trekant 9">
            <a:extLst>
              <a:ext uri="{FF2B5EF4-FFF2-40B4-BE49-F238E27FC236}">
                <a16:creationId xmlns:a16="http://schemas.microsoft.com/office/drawing/2014/main" id="{C3B5DE34-ECBE-5C7C-79F9-B95085FE5536}"/>
              </a:ext>
            </a:extLst>
          </p:cNvPr>
          <p:cNvSpPr/>
          <p:nvPr/>
        </p:nvSpPr>
        <p:spPr>
          <a:xfrm>
            <a:off x="6186640" y="4037115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4" name="Google Shape;160;p20">
            <a:extLst>
              <a:ext uri="{FF2B5EF4-FFF2-40B4-BE49-F238E27FC236}">
                <a16:creationId xmlns:a16="http://schemas.microsoft.com/office/drawing/2014/main" id="{C14E6150-F9FF-E85A-23BC-E9A81589E528}"/>
              </a:ext>
            </a:extLst>
          </p:cNvPr>
          <p:cNvGrpSpPr/>
          <p:nvPr/>
        </p:nvGrpSpPr>
        <p:grpSpPr>
          <a:xfrm>
            <a:off x="4606354" y="3604912"/>
            <a:ext cx="1200343" cy="1224307"/>
            <a:chOff x="2644370" y="7437337"/>
            <a:chExt cx="1191526" cy="1224307"/>
          </a:xfrm>
        </p:grpSpPr>
        <p:sp>
          <p:nvSpPr>
            <p:cNvPr id="15" name="Google Shape;161;p20">
              <a:extLst>
                <a:ext uri="{FF2B5EF4-FFF2-40B4-BE49-F238E27FC236}">
                  <a16:creationId xmlns:a16="http://schemas.microsoft.com/office/drawing/2014/main" id="{CEC0D896-35EF-FF2B-A713-E95118B9F5A3}"/>
                </a:ext>
              </a:extLst>
            </p:cNvPr>
            <p:cNvSpPr txBox="1"/>
            <p:nvPr/>
          </p:nvSpPr>
          <p:spPr>
            <a:xfrm>
              <a:off x="2644370" y="7437337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B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6" name="Google Shape;162;p20">
              <a:extLst>
                <a:ext uri="{FF2B5EF4-FFF2-40B4-BE49-F238E27FC236}">
                  <a16:creationId xmlns:a16="http://schemas.microsoft.com/office/drawing/2014/main" id="{510939DF-2E43-DC90-099B-47029F60FD6D}"/>
                </a:ext>
              </a:extLst>
            </p:cNvPr>
            <p:cNvCxnSpPr>
              <a:cxnSpLocks/>
              <a:stCxn id="15" idx="2"/>
              <a:endCxn id="17" idx="1"/>
            </p:cNvCxnSpPr>
            <p:nvPr/>
          </p:nvCxnSpPr>
          <p:spPr>
            <a:xfrm>
              <a:off x="3090620" y="7721437"/>
              <a:ext cx="745276" cy="940207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Likebent trekant 16">
            <a:extLst>
              <a:ext uri="{FF2B5EF4-FFF2-40B4-BE49-F238E27FC236}">
                <a16:creationId xmlns:a16="http://schemas.microsoft.com/office/drawing/2014/main" id="{23AC71C9-8FEA-3AF1-A100-2DBA2D08301C}"/>
              </a:ext>
            </a:extLst>
          </p:cNvPr>
          <p:cNvSpPr/>
          <p:nvPr/>
        </p:nvSpPr>
        <p:spPr>
          <a:xfrm>
            <a:off x="5724236" y="4650666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9" name="Google Shape;160;p20">
            <a:extLst>
              <a:ext uri="{FF2B5EF4-FFF2-40B4-BE49-F238E27FC236}">
                <a16:creationId xmlns:a16="http://schemas.microsoft.com/office/drawing/2014/main" id="{0DCC418A-4B09-E237-83BD-78898407A3B7}"/>
              </a:ext>
            </a:extLst>
          </p:cNvPr>
          <p:cNvGrpSpPr/>
          <p:nvPr/>
        </p:nvGrpSpPr>
        <p:grpSpPr>
          <a:xfrm>
            <a:off x="5154974" y="7523652"/>
            <a:ext cx="899104" cy="1037673"/>
            <a:chOff x="3887705" y="8354705"/>
            <a:chExt cx="892500" cy="1037673"/>
          </a:xfrm>
        </p:grpSpPr>
        <p:sp>
          <p:nvSpPr>
            <p:cNvPr id="20" name="Google Shape;161;p20">
              <a:extLst>
                <a:ext uri="{FF2B5EF4-FFF2-40B4-BE49-F238E27FC236}">
                  <a16:creationId xmlns:a16="http://schemas.microsoft.com/office/drawing/2014/main" id="{1C0AB00A-F10D-D996-F302-6566BF9D2AAF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J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1" name="Google Shape;162;p20">
              <a:extLst>
                <a:ext uri="{FF2B5EF4-FFF2-40B4-BE49-F238E27FC236}">
                  <a16:creationId xmlns:a16="http://schemas.microsoft.com/office/drawing/2014/main" id="{6251F181-F756-41DA-95DF-91D5934D0A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9507" y="8354705"/>
              <a:ext cx="164357" cy="75357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Likebent trekant 21">
            <a:extLst>
              <a:ext uri="{FF2B5EF4-FFF2-40B4-BE49-F238E27FC236}">
                <a16:creationId xmlns:a16="http://schemas.microsoft.com/office/drawing/2014/main" id="{344C2AF7-FD25-E1E4-3B61-D8E31C704659}"/>
              </a:ext>
            </a:extLst>
          </p:cNvPr>
          <p:cNvSpPr/>
          <p:nvPr/>
        </p:nvSpPr>
        <p:spPr>
          <a:xfrm>
            <a:off x="5640991" y="7180537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24" name="Google Shape;160;p20">
            <a:extLst>
              <a:ext uri="{FF2B5EF4-FFF2-40B4-BE49-F238E27FC236}">
                <a16:creationId xmlns:a16="http://schemas.microsoft.com/office/drawing/2014/main" id="{D72C4B7C-C164-3D84-22C4-9D489ABA1838}"/>
              </a:ext>
            </a:extLst>
          </p:cNvPr>
          <p:cNvGrpSpPr/>
          <p:nvPr/>
        </p:nvGrpSpPr>
        <p:grpSpPr>
          <a:xfrm>
            <a:off x="7718881" y="7499261"/>
            <a:ext cx="899104" cy="957520"/>
            <a:chOff x="4081940" y="8440497"/>
            <a:chExt cx="892500" cy="957520"/>
          </a:xfrm>
        </p:grpSpPr>
        <p:sp>
          <p:nvSpPr>
            <p:cNvPr id="25" name="Google Shape;161;p20">
              <a:extLst>
                <a:ext uri="{FF2B5EF4-FFF2-40B4-BE49-F238E27FC236}">
                  <a16:creationId xmlns:a16="http://schemas.microsoft.com/office/drawing/2014/main" id="{D476C1DC-EC0C-ABF3-8E65-449DE1C1E4DF}"/>
                </a:ext>
              </a:extLst>
            </p:cNvPr>
            <p:cNvSpPr txBox="1"/>
            <p:nvPr/>
          </p:nvSpPr>
          <p:spPr>
            <a:xfrm>
              <a:off x="4081940" y="9113917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I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" name="Google Shape;162;p20">
              <a:extLst>
                <a:ext uri="{FF2B5EF4-FFF2-40B4-BE49-F238E27FC236}">
                  <a16:creationId xmlns:a16="http://schemas.microsoft.com/office/drawing/2014/main" id="{4C6259DB-1CAF-3FF5-3A2A-6C159CD14DAA}"/>
                </a:ext>
              </a:extLst>
            </p:cNvPr>
            <p:cNvCxnSpPr>
              <a:cxnSpLocks/>
              <a:stCxn id="27" idx="3"/>
              <a:endCxn id="25" idx="0"/>
            </p:cNvCxnSpPr>
            <p:nvPr/>
          </p:nvCxnSpPr>
          <p:spPr>
            <a:xfrm flipH="1">
              <a:off x="4528190" y="8440497"/>
              <a:ext cx="5672" cy="67342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" name="Likebent trekant 26">
            <a:extLst>
              <a:ext uri="{FF2B5EF4-FFF2-40B4-BE49-F238E27FC236}">
                <a16:creationId xmlns:a16="http://schemas.microsoft.com/office/drawing/2014/main" id="{E4E89AEF-8317-3F8D-1C92-A07B7F61073A}"/>
              </a:ext>
            </a:extLst>
          </p:cNvPr>
          <p:cNvSpPr/>
          <p:nvPr/>
        </p:nvSpPr>
        <p:spPr>
          <a:xfrm>
            <a:off x="8009226" y="7142156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33" name="Google Shape;160;p20">
            <a:extLst>
              <a:ext uri="{FF2B5EF4-FFF2-40B4-BE49-F238E27FC236}">
                <a16:creationId xmlns:a16="http://schemas.microsoft.com/office/drawing/2014/main" id="{44708E18-E763-2469-0905-37E426BEE7CA}"/>
              </a:ext>
            </a:extLst>
          </p:cNvPr>
          <p:cNvGrpSpPr/>
          <p:nvPr/>
        </p:nvGrpSpPr>
        <p:grpSpPr>
          <a:xfrm>
            <a:off x="11174654" y="5943747"/>
            <a:ext cx="1217543" cy="1332077"/>
            <a:chOff x="3401445" y="6985399"/>
            <a:chExt cx="1208600" cy="1172601"/>
          </a:xfrm>
        </p:grpSpPr>
        <p:sp>
          <p:nvSpPr>
            <p:cNvPr id="34" name="Google Shape;161;p20">
              <a:extLst>
                <a:ext uri="{FF2B5EF4-FFF2-40B4-BE49-F238E27FC236}">
                  <a16:creationId xmlns:a16="http://schemas.microsoft.com/office/drawing/2014/main" id="{A7F347DA-BA36-1B29-ECE0-72B934BB9BF2}"/>
                </a:ext>
              </a:extLst>
            </p:cNvPr>
            <p:cNvSpPr txBox="1"/>
            <p:nvPr/>
          </p:nvSpPr>
          <p:spPr>
            <a:xfrm>
              <a:off x="3401445" y="6985399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H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35" name="Google Shape;162;p20">
              <a:extLst>
                <a:ext uri="{FF2B5EF4-FFF2-40B4-BE49-F238E27FC236}">
                  <a16:creationId xmlns:a16="http://schemas.microsoft.com/office/drawing/2014/main" id="{0E6A26CC-CA39-9BAC-12B4-84CB052F97C9}"/>
                </a:ext>
              </a:extLst>
            </p:cNvPr>
            <p:cNvCxnSpPr>
              <a:cxnSpLocks/>
              <a:stCxn id="39" idx="1"/>
              <a:endCxn id="34" idx="2"/>
            </p:cNvCxnSpPr>
            <p:nvPr/>
          </p:nvCxnSpPr>
          <p:spPr>
            <a:xfrm flipH="1" flipV="1">
              <a:off x="3847695" y="7269499"/>
              <a:ext cx="762350" cy="888501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" name="Likebent trekant 38">
            <a:extLst>
              <a:ext uri="{FF2B5EF4-FFF2-40B4-BE49-F238E27FC236}">
                <a16:creationId xmlns:a16="http://schemas.microsoft.com/office/drawing/2014/main" id="{FABF3A72-1E32-CEBE-1F82-9E281A5A6284}"/>
              </a:ext>
            </a:extLst>
          </p:cNvPr>
          <p:cNvSpPr/>
          <p:nvPr/>
        </p:nvSpPr>
        <p:spPr>
          <a:xfrm>
            <a:off x="12309736" y="7097269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grpSp>
        <p:nvGrpSpPr>
          <p:cNvPr id="43" name="Google Shape;160;p20">
            <a:extLst>
              <a:ext uri="{FF2B5EF4-FFF2-40B4-BE49-F238E27FC236}">
                <a16:creationId xmlns:a16="http://schemas.microsoft.com/office/drawing/2014/main" id="{02BD9310-CDC2-50EB-8993-5D2E18636BB0}"/>
              </a:ext>
            </a:extLst>
          </p:cNvPr>
          <p:cNvGrpSpPr/>
          <p:nvPr/>
        </p:nvGrpSpPr>
        <p:grpSpPr>
          <a:xfrm>
            <a:off x="2400442" y="4775365"/>
            <a:ext cx="899104" cy="1037673"/>
            <a:chOff x="3887705" y="8354705"/>
            <a:chExt cx="892500" cy="1037673"/>
          </a:xfrm>
        </p:grpSpPr>
        <p:sp>
          <p:nvSpPr>
            <p:cNvPr id="44" name="Google Shape;161;p20">
              <a:extLst>
                <a:ext uri="{FF2B5EF4-FFF2-40B4-BE49-F238E27FC236}">
                  <a16:creationId xmlns:a16="http://schemas.microsoft.com/office/drawing/2014/main" id="{3E0DDE9C-D9EE-0914-6429-3DFF9FE12EDF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D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45" name="Google Shape;162;p20">
              <a:extLst>
                <a:ext uri="{FF2B5EF4-FFF2-40B4-BE49-F238E27FC236}">
                  <a16:creationId xmlns:a16="http://schemas.microsoft.com/office/drawing/2014/main" id="{30FB0277-0B2E-CC3F-AE1B-B96E01A218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9507" y="8354705"/>
              <a:ext cx="164357" cy="75357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6" name="Likebent trekant 45">
            <a:extLst>
              <a:ext uri="{FF2B5EF4-FFF2-40B4-BE49-F238E27FC236}">
                <a16:creationId xmlns:a16="http://schemas.microsoft.com/office/drawing/2014/main" id="{C7C1945A-2D09-BFAA-CE86-BBFE9B8A0229}"/>
              </a:ext>
            </a:extLst>
          </p:cNvPr>
          <p:cNvSpPr/>
          <p:nvPr/>
        </p:nvSpPr>
        <p:spPr>
          <a:xfrm>
            <a:off x="2886459" y="4432250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50" name="Google Shape;160;p20">
            <a:extLst>
              <a:ext uri="{FF2B5EF4-FFF2-40B4-BE49-F238E27FC236}">
                <a16:creationId xmlns:a16="http://schemas.microsoft.com/office/drawing/2014/main" id="{AF7FA004-DADC-E2B1-2480-20E0E63F8CCD}"/>
              </a:ext>
            </a:extLst>
          </p:cNvPr>
          <p:cNvGrpSpPr/>
          <p:nvPr/>
        </p:nvGrpSpPr>
        <p:grpSpPr>
          <a:xfrm>
            <a:off x="3323813" y="3886523"/>
            <a:ext cx="1162890" cy="541973"/>
            <a:chOff x="3625857" y="9108278"/>
            <a:chExt cx="1154348" cy="541973"/>
          </a:xfrm>
        </p:grpSpPr>
        <p:sp>
          <p:nvSpPr>
            <p:cNvPr id="51" name="Google Shape;161;p20">
              <a:extLst>
                <a:ext uri="{FF2B5EF4-FFF2-40B4-BE49-F238E27FC236}">
                  <a16:creationId xmlns:a16="http://schemas.microsoft.com/office/drawing/2014/main" id="{C25BE56D-D3FC-B5E0-F094-7FFAA9CA0BCC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C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52" name="Google Shape;162;p20">
              <a:extLst>
                <a:ext uri="{FF2B5EF4-FFF2-40B4-BE49-F238E27FC236}">
                  <a16:creationId xmlns:a16="http://schemas.microsoft.com/office/drawing/2014/main" id="{5D13E5A9-0F80-63B9-AB10-EC9E575205DB}"/>
                </a:ext>
              </a:extLst>
            </p:cNvPr>
            <p:cNvCxnSpPr>
              <a:cxnSpLocks/>
              <a:stCxn id="53" idx="5"/>
            </p:cNvCxnSpPr>
            <p:nvPr/>
          </p:nvCxnSpPr>
          <p:spPr>
            <a:xfrm flipV="1">
              <a:off x="3625857" y="9392378"/>
              <a:ext cx="729271" cy="25787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Likebent trekant 52">
            <a:extLst>
              <a:ext uri="{FF2B5EF4-FFF2-40B4-BE49-F238E27FC236}">
                <a16:creationId xmlns:a16="http://schemas.microsoft.com/office/drawing/2014/main" id="{1E6817D4-CE0A-C689-146E-59D75A9920EE}"/>
              </a:ext>
            </a:extLst>
          </p:cNvPr>
          <p:cNvSpPr/>
          <p:nvPr/>
        </p:nvSpPr>
        <p:spPr>
          <a:xfrm>
            <a:off x="3076431" y="4249943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56" name="Google Shape;160;p20">
            <a:extLst>
              <a:ext uri="{FF2B5EF4-FFF2-40B4-BE49-F238E27FC236}">
                <a16:creationId xmlns:a16="http://schemas.microsoft.com/office/drawing/2014/main" id="{505FD680-6588-AEF0-9813-99522294219E}"/>
              </a:ext>
            </a:extLst>
          </p:cNvPr>
          <p:cNvGrpSpPr/>
          <p:nvPr/>
        </p:nvGrpSpPr>
        <p:grpSpPr>
          <a:xfrm>
            <a:off x="2313677" y="2948184"/>
            <a:ext cx="899104" cy="1168518"/>
            <a:chOff x="3887705" y="9108278"/>
            <a:chExt cx="892500" cy="1168518"/>
          </a:xfrm>
        </p:grpSpPr>
        <p:sp>
          <p:nvSpPr>
            <p:cNvPr id="57" name="Google Shape;161;p20">
              <a:extLst>
                <a:ext uri="{FF2B5EF4-FFF2-40B4-BE49-F238E27FC236}">
                  <a16:creationId xmlns:a16="http://schemas.microsoft.com/office/drawing/2014/main" id="{87156407-65F5-792E-8EFA-310598C8F574}"/>
                </a:ext>
              </a:extLst>
            </p:cNvPr>
            <p:cNvSpPr txBox="1"/>
            <p:nvPr/>
          </p:nvSpPr>
          <p:spPr>
            <a:xfrm>
              <a:off x="3887705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G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58" name="Google Shape;162;p20">
              <a:extLst>
                <a:ext uri="{FF2B5EF4-FFF2-40B4-BE49-F238E27FC236}">
                  <a16:creationId xmlns:a16="http://schemas.microsoft.com/office/drawing/2014/main" id="{0E326676-059B-B201-9083-2AF3F041E720}"/>
                </a:ext>
              </a:extLst>
            </p:cNvPr>
            <p:cNvCxnSpPr>
              <a:cxnSpLocks/>
              <a:stCxn id="129" idx="3"/>
            </p:cNvCxnSpPr>
            <p:nvPr/>
          </p:nvCxnSpPr>
          <p:spPr>
            <a:xfrm flipV="1">
              <a:off x="4005717" y="9530663"/>
              <a:ext cx="428728" cy="74613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" name="Google Shape;160;p20">
            <a:extLst>
              <a:ext uri="{FF2B5EF4-FFF2-40B4-BE49-F238E27FC236}">
                <a16:creationId xmlns:a16="http://schemas.microsoft.com/office/drawing/2014/main" id="{9A9BBC6D-D96C-93A3-BDCB-48136CF02207}"/>
              </a:ext>
            </a:extLst>
          </p:cNvPr>
          <p:cNvGrpSpPr/>
          <p:nvPr/>
        </p:nvGrpSpPr>
        <p:grpSpPr>
          <a:xfrm>
            <a:off x="951841" y="4602674"/>
            <a:ext cx="1539725" cy="993095"/>
            <a:chOff x="3887703" y="8399283"/>
            <a:chExt cx="1528414" cy="993095"/>
          </a:xfrm>
        </p:grpSpPr>
        <p:sp>
          <p:nvSpPr>
            <p:cNvPr id="60" name="Google Shape;161;p20">
              <a:extLst>
                <a:ext uri="{FF2B5EF4-FFF2-40B4-BE49-F238E27FC236}">
                  <a16:creationId xmlns:a16="http://schemas.microsoft.com/office/drawing/2014/main" id="{C8B2F29A-656B-42F5-37AC-04C7FBE7A233}"/>
                </a:ext>
              </a:extLst>
            </p:cNvPr>
            <p:cNvSpPr txBox="1"/>
            <p:nvPr/>
          </p:nvSpPr>
          <p:spPr>
            <a:xfrm>
              <a:off x="3887703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E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61" name="Google Shape;162;p20">
              <a:extLst>
                <a:ext uri="{FF2B5EF4-FFF2-40B4-BE49-F238E27FC236}">
                  <a16:creationId xmlns:a16="http://schemas.microsoft.com/office/drawing/2014/main" id="{20B60672-1069-3850-2167-3D832A6C35CE}"/>
                </a:ext>
              </a:extLst>
            </p:cNvPr>
            <p:cNvCxnSpPr>
              <a:cxnSpLocks/>
              <a:stCxn id="131" idx="3"/>
              <a:endCxn id="60" idx="0"/>
            </p:cNvCxnSpPr>
            <p:nvPr/>
          </p:nvCxnSpPr>
          <p:spPr>
            <a:xfrm flipH="1">
              <a:off x="4333954" y="8399283"/>
              <a:ext cx="1082163" cy="708995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2" name="Google Shape;160;p20">
            <a:extLst>
              <a:ext uri="{FF2B5EF4-FFF2-40B4-BE49-F238E27FC236}">
                <a16:creationId xmlns:a16="http://schemas.microsoft.com/office/drawing/2014/main" id="{579850DA-C303-B91D-3D67-9AA928F59028}"/>
              </a:ext>
            </a:extLst>
          </p:cNvPr>
          <p:cNvGrpSpPr/>
          <p:nvPr/>
        </p:nvGrpSpPr>
        <p:grpSpPr>
          <a:xfrm>
            <a:off x="805994" y="4034136"/>
            <a:ext cx="1508332" cy="498880"/>
            <a:chOff x="3887703" y="9108278"/>
            <a:chExt cx="1497250" cy="498880"/>
          </a:xfrm>
        </p:grpSpPr>
        <p:sp>
          <p:nvSpPr>
            <p:cNvPr id="63" name="Google Shape;161;p20">
              <a:extLst>
                <a:ext uri="{FF2B5EF4-FFF2-40B4-BE49-F238E27FC236}">
                  <a16:creationId xmlns:a16="http://schemas.microsoft.com/office/drawing/2014/main" id="{243A117A-8A64-FF8C-0776-F553971CD94E}"/>
                </a:ext>
              </a:extLst>
            </p:cNvPr>
            <p:cNvSpPr txBox="1"/>
            <p:nvPr/>
          </p:nvSpPr>
          <p:spPr>
            <a:xfrm>
              <a:off x="3887703" y="910827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F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28" name="Google Shape;162;p20">
              <a:extLst>
                <a:ext uri="{FF2B5EF4-FFF2-40B4-BE49-F238E27FC236}">
                  <a16:creationId xmlns:a16="http://schemas.microsoft.com/office/drawing/2014/main" id="{F44D20EE-F1E7-9603-8A01-439BC669A271}"/>
                </a:ext>
              </a:extLst>
            </p:cNvPr>
            <p:cNvCxnSpPr>
              <a:cxnSpLocks/>
              <a:stCxn id="130" idx="5"/>
            </p:cNvCxnSpPr>
            <p:nvPr/>
          </p:nvCxnSpPr>
          <p:spPr>
            <a:xfrm flipH="1" flipV="1">
              <a:off x="4263174" y="9372834"/>
              <a:ext cx="1121779" cy="234324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9" name="Likebent trekant 128">
            <a:extLst>
              <a:ext uri="{FF2B5EF4-FFF2-40B4-BE49-F238E27FC236}">
                <a16:creationId xmlns:a16="http://schemas.microsoft.com/office/drawing/2014/main" id="{1DCED4E8-391A-CB1B-DBA4-0412B4E138F5}"/>
              </a:ext>
            </a:extLst>
          </p:cNvPr>
          <p:cNvSpPr/>
          <p:nvPr/>
        </p:nvSpPr>
        <p:spPr>
          <a:xfrm rot="10479439">
            <a:off x="2339362" y="4116170"/>
            <a:ext cx="209217" cy="245047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0" name="Likebent trekant 129">
            <a:extLst>
              <a:ext uri="{FF2B5EF4-FFF2-40B4-BE49-F238E27FC236}">
                <a16:creationId xmlns:a16="http://schemas.microsoft.com/office/drawing/2014/main" id="{C149F529-8EF7-AC81-6D88-F6DB5231904F}"/>
              </a:ext>
            </a:extLst>
          </p:cNvPr>
          <p:cNvSpPr/>
          <p:nvPr/>
        </p:nvSpPr>
        <p:spPr>
          <a:xfrm rot="10989566">
            <a:off x="2269092" y="4435444"/>
            <a:ext cx="180661" cy="200123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1" name="Likebent trekant 130">
            <a:extLst>
              <a:ext uri="{FF2B5EF4-FFF2-40B4-BE49-F238E27FC236}">
                <a16:creationId xmlns:a16="http://schemas.microsoft.com/office/drawing/2014/main" id="{5ECB3B62-ED7E-E82E-4666-9B6F43779792}"/>
              </a:ext>
            </a:extLst>
          </p:cNvPr>
          <p:cNvSpPr/>
          <p:nvPr/>
        </p:nvSpPr>
        <p:spPr>
          <a:xfrm rot="164885">
            <a:off x="2404923" y="4411493"/>
            <a:ext cx="182455" cy="191291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76" name="Google Shape;160;p20">
            <a:extLst>
              <a:ext uri="{FF2B5EF4-FFF2-40B4-BE49-F238E27FC236}">
                <a16:creationId xmlns:a16="http://schemas.microsoft.com/office/drawing/2014/main" id="{A2414864-ACE3-5995-0BBC-6C6A344ACA11}"/>
              </a:ext>
            </a:extLst>
          </p:cNvPr>
          <p:cNvGrpSpPr/>
          <p:nvPr/>
        </p:nvGrpSpPr>
        <p:grpSpPr>
          <a:xfrm>
            <a:off x="7951145" y="3898778"/>
            <a:ext cx="926396" cy="1149808"/>
            <a:chOff x="4069433" y="7582488"/>
            <a:chExt cx="919592" cy="1012153"/>
          </a:xfrm>
        </p:grpSpPr>
        <p:sp>
          <p:nvSpPr>
            <p:cNvPr id="177" name="Google Shape;161;p20">
              <a:extLst>
                <a:ext uri="{FF2B5EF4-FFF2-40B4-BE49-F238E27FC236}">
                  <a16:creationId xmlns:a16="http://schemas.microsoft.com/office/drawing/2014/main" id="{0BE7678A-7499-5EB0-DC67-190558A61E70}"/>
                </a:ext>
              </a:extLst>
            </p:cNvPr>
            <p:cNvSpPr txBox="1"/>
            <p:nvPr/>
          </p:nvSpPr>
          <p:spPr>
            <a:xfrm>
              <a:off x="4069433" y="758248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K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78" name="Google Shape;162;p20">
              <a:extLst>
                <a:ext uri="{FF2B5EF4-FFF2-40B4-BE49-F238E27FC236}">
                  <a16:creationId xmlns:a16="http://schemas.microsoft.com/office/drawing/2014/main" id="{A3E696A7-9224-3209-E66C-1E6D97E9731F}"/>
                </a:ext>
              </a:extLst>
            </p:cNvPr>
            <p:cNvCxnSpPr>
              <a:cxnSpLocks/>
              <a:stCxn id="179" idx="1"/>
            </p:cNvCxnSpPr>
            <p:nvPr/>
          </p:nvCxnSpPr>
          <p:spPr>
            <a:xfrm flipH="1" flipV="1">
              <a:off x="4553331" y="7881714"/>
              <a:ext cx="435694" cy="712927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9" name="Likebent trekant 178">
            <a:extLst>
              <a:ext uri="{FF2B5EF4-FFF2-40B4-BE49-F238E27FC236}">
                <a16:creationId xmlns:a16="http://schemas.microsoft.com/office/drawing/2014/main" id="{1BE5C46E-90E4-9E17-3239-7B304A9B6D4C}"/>
              </a:ext>
            </a:extLst>
          </p:cNvPr>
          <p:cNvSpPr/>
          <p:nvPr/>
        </p:nvSpPr>
        <p:spPr>
          <a:xfrm rot="1808747">
            <a:off x="8783931" y="4911438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0" name="Likebent trekant 179">
            <a:extLst>
              <a:ext uri="{FF2B5EF4-FFF2-40B4-BE49-F238E27FC236}">
                <a16:creationId xmlns:a16="http://schemas.microsoft.com/office/drawing/2014/main" id="{C73C51E8-271C-C840-4FEF-1D8EA41E0F72}"/>
              </a:ext>
            </a:extLst>
          </p:cNvPr>
          <p:cNvSpPr/>
          <p:nvPr/>
        </p:nvSpPr>
        <p:spPr>
          <a:xfrm rot="19959591">
            <a:off x="9019997" y="4856763"/>
            <a:ext cx="329842" cy="357105"/>
          </a:xfrm>
          <a:prstGeom prst="triangl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184" name="Google Shape;160;p20">
            <a:extLst>
              <a:ext uri="{FF2B5EF4-FFF2-40B4-BE49-F238E27FC236}">
                <a16:creationId xmlns:a16="http://schemas.microsoft.com/office/drawing/2014/main" id="{071DFB34-2990-D1FE-7E92-E20024A37A2C}"/>
              </a:ext>
            </a:extLst>
          </p:cNvPr>
          <p:cNvGrpSpPr/>
          <p:nvPr/>
        </p:nvGrpSpPr>
        <p:grpSpPr>
          <a:xfrm>
            <a:off x="9258168" y="4027770"/>
            <a:ext cx="1290919" cy="969679"/>
            <a:chOff x="3680495" y="7582488"/>
            <a:chExt cx="1281438" cy="853589"/>
          </a:xfrm>
        </p:grpSpPr>
        <p:sp>
          <p:nvSpPr>
            <p:cNvPr id="185" name="Google Shape;161;p20">
              <a:extLst>
                <a:ext uri="{FF2B5EF4-FFF2-40B4-BE49-F238E27FC236}">
                  <a16:creationId xmlns:a16="http://schemas.microsoft.com/office/drawing/2014/main" id="{36B44B4D-77F9-C6DC-DA01-86607D381392}"/>
                </a:ext>
              </a:extLst>
            </p:cNvPr>
            <p:cNvSpPr txBox="1"/>
            <p:nvPr/>
          </p:nvSpPr>
          <p:spPr>
            <a:xfrm>
              <a:off x="4069433" y="7582488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L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86" name="Google Shape;162;p20">
              <a:extLst>
                <a:ext uri="{FF2B5EF4-FFF2-40B4-BE49-F238E27FC236}">
                  <a16:creationId xmlns:a16="http://schemas.microsoft.com/office/drawing/2014/main" id="{4E82EF32-A8B4-27CE-9336-F6F092075924}"/>
                </a:ext>
              </a:extLst>
            </p:cNvPr>
            <p:cNvCxnSpPr>
              <a:cxnSpLocks/>
              <a:stCxn id="180" idx="5"/>
            </p:cNvCxnSpPr>
            <p:nvPr/>
          </p:nvCxnSpPr>
          <p:spPr>
            <a:xfrm flipV="1">
              <a:off x="3680495" y="7881714"/>
              <a:ext cx="872836" cy="554363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8" name="Google Shape;171;p20">
            <a:extLst>
              <a:ext uri="{FF2B5EF4-FFF2-40B4-BE49-F238E27FC236}">
                <a16:creationId xmlns:a16="http://schemas.microsoft.com/office/drawing/2014/main" id="{E6721C85-A431-D732-03CD-F36C77FACD4A}"/>
              </a:ext>
            </a:extLst>
          </p:cNvPr>
          <p:cNvSpPr txBox="1"/>
          <p:nvPr/>
        </p:nvSpPr>
        <p:spPr>
          <a:xfrm>
            <a:off x="42519" y="7058575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SRNTGT002B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47.345 E 032 45.222</a:t>
            </a:r>
            <a:r>
              <a:rPr lang="fr" sz="1000" b="1" dirty="0"/>
              <a:t> 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89" name="Google Shape;171;p20">
            <a:extLst>
              <a:ext uri="{FF2B5EF4-FFF2-40B4-BE49-F238E27FC236}">
                <a16:creationId xmlns:a16="http://schemas.microsoft.com/office/drawing/2014/main" id="{64AFAB55-E772-382B-C010-78574C929F5C}"/>
              </a:ext>
            </a:extLst>
          </p:cNvPr>
          <p:cNvSpPr txBox="1"/>
          <p:nvPr/>
        </p:nvSpPr>
        <p:spPr>
          <a:xfrm>
            <a:off x="42519" y="7875543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C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47.629 E 032 44.868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0" name="Google Shape;171;p20">
            <a:extLst>
              <a:ext uri="{FF2B5EF4-FFF2-40B4-BE49-F238E27FC236}">
                <a16:creationId xmlns:a16="http://schemas.microsoft.com/office/drawing/2014/main" id="{BF93A27E-8D86-62C6-AD36-DD2458B1D699}"/>
              </a:ext>
            </a:extLst>
          </p:cNvPr>
          <p:cNvSpPr txBox="1"/>
          <p:nvPr/>
        </p:nvSpPr>
        <p:spPr>
          <a:xfrm>
            <a:off x="42519" y="8690480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47.635 E 032 44.805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JDPI MSL: 77 FT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1" name="Google Shape;171;p20">
            <a:extLst>
              <a:ext uri="{FF2B5EF4-FFF2-40B4-BE49-F238E27FC236}">
                <a16:creationId xmlns:a16="http://schemas.microsoft.com/office/drawing/2014/main" id="{F67898A0-28CF-26CF-3329-620D985BB961}"/>
              </a:ext>
            </a:extLst>
          </p:cNvPr>
          <p:cNvSpPr txBox="1"/>
          <p:nvPr/>
        </p:nvSpPr>
        <p:spPr>
          <a:xfrm>
            <a:off x="1932623" y="9062791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47.699 E 032 44.736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2" name="Google Shape;171;p20">
            <a:extLst>
              <a:ext uri="{FF2B5EF4-FFF2-40B4-BE49-F238E27FC236}">
                <a16:creationId xmlns:a16="http://schemas.microsoft.com/office/drawing/2014/main" id="{FF34A05F-BBED-8A1E-B401-4CCF58A234A3}"/>
              </a:ext>
            </a:extLst>
          </p:cNvPr>
          <p:cNvSpPr txBox="1"/>
          <p:nvPr/>
        </p:nvSpPr>
        <p:spPr>
          <a:xfrm>
            <a:off x="3800769" y="9418931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F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47.712 E 032 44.714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3" name="Google Shape;171;p20">
            <a:extLst>
              <a:ext uri="{FF2B5EF4-FFF2-40B4-BE49-F238E27FC236}">
                <a16:creationId xmlns:a16="http://schemas.microsoft.com/office/drawing/2014/main" id="{F281D016-BE2C-10FB-0D13-873EC3CBECF1}"/>
              </a:ext>
            </a:extLst>
          </p:cNvPr>
          <p:cNvSpPr txBox="1"/>
          <p:nvPr/>
        </p:nvSpPr>
        <p:spPr>
          <a:xfrm>
            <a:off x="5668483" y="9430799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G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FUEL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47.723 E 032 44.807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4" name="Google Shape;171;p20">
            <a:extLst>
              <a:ext uri="{FF2B5EF4-FFF2-40B4-BE49-F238E27FC236}">
                <a16:creationId xmlns:a16="http://schemas.microsoft.com/office/drawing/2014/main" id="{748FE55D-518F-0FB3-EFBE-06023A3FC714}"/>
              </a:ext>
            </a:extLst>
          </p:cNvPr>
          <p:cNvSpPr txBox="1"/>
          <p:nvPr/>
        </p:nvSpPr>
        <p:spPr>
          <a:xfrm>
            <a:off x="7509700" y="9418930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H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/>
              <a:t>RUNWAY EAST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46.677 E 032 45.492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5" name="Google Shape;171;p20">
            <a:extLst>
              <a:ext uri="{FF2B5EF4-FFF2-40B4-BE49-F238E27FC236}">
                <a16:creationId xmlns:a16="http://schemas.microsoft.com/office/drawing/2014/main" id="{A83CFCD9-9AEB-98FE-0C52-F352E3D00F45}"/>
              </a:ext>
            </a:extLst>
          </p:cNvPr>
          <p:cNvSpPr txBox="1"/>
          <p:nvPr/>
        </p:nvSpPr>
        <p:spPr>
          <a:xfrm>
            <a:off x="9366226" y="9418929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I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/>
              <a:t>RUNWAY CENTRE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46.985 E 032 44.927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8" name="Google Shape;171;p20">
            <a:extLst>
              <a:ext uri="{FF2B5EF4-FFF2-40B4-BE49-F238E27FC236}">
                <a16:creationId xmlns:a16="http://schemas.microsoft.com/office/drawing/2014/main" id="{EDA9A5F9-A06D-152A-5EFE-685E249D691D}"/>
              </a:ext>
            </a:extLst>
          </p:cNvPr>
          <p:cNvSpPr txBox="1"/>
          <p:nvPr/>
        </p:nvSpPr>
        <p:spPr>
          <a:xfrm>
            <a:off x="11218631" y="9418928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SRNTGT002J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sz="1000" b="1" dirty="0"/>
              <a:t>RUNWAY EAST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47.193 E 032 44.537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99" name="Google Shape;171;p20">
            <a:extLst>
              <a:ext uri="{FF2B5EF4-FFF2-40B4-BE49-F238E27FC236}">
                <a16:creationId xmlns:a16="http://schemas.microsoft.com/office/drawing/2014/main" id="{BEC131FD-F6C0-44C7-4B5D-61FEE5873424}"/>
              </a:ext>
            </a:extLst>
          </p:cNvPr>
          <p:cNvSpPr txBox="1"/>
          <p:nvPr/>
        </p:nvSpPr>
        <p:spPr>
          <a:xfrm>
            <a:off x="13071036" y="9418085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K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47.037 E 032 45.615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200" name="Google Shape;171;p20">
            <a:extLst>
              <a:ext uri="{FF2B5EF4-FFF2-40B4-BE49-F238E27FC236}">
                <a16:creationId xmlns:a16="http://schemas.microsoft.com/office/drawing/2014/main" id="{11FC2D84-3011-FBD6-DD1D-9B738B95D724}"/>
              </a:ext>
            </a:extLst>
          </p:cNvPr>
          <p:cNvSpPr txBox="1"/>
          <p:nvPr/>
        </p:nvSpPr>
        <p:spPr>
          <a:xfrm>
            <a:off x="13071036" y="8585028"/>
            <a:ext cx="1808428" cy="734907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JDPI: SRNTGT002</a:t>
            </a:r>
            <a:r>
              <a:rPr lang="nb-NO" sz="1000" b="1" dirty="0"/>
              <a:t>L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AMMO STORAGE ON 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46.997 E 032 45.686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JDPI MSL: 77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pic>
        <p:nvPicPr>
          <p:cNvPr id="3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D13D5049-1999-E06D-C4B6-F4410C12A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21"/>
          <p:cNvGraphicFramePr/>
          <p:nvPr>
            <p:extLst>
              <p:ext uri="{D42A27DB-BD31-4B8C-83A1-F6EECF244321}">
                <p14:modId xmlns:p14="http://schemas.microsoft.com/office/powerpoint/2010/main" val="4100099624"/>
              </p:ext>
            </p:extLst>
          </p:nvPr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59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58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WEAPONEERING OPTIONS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REL TO CJTF-23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0" name="Google Shape;180;p21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OPAC CLASSIFIED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REL TO CJTF-23</a:t>
            </a:r>
          </a:p>
        </p:txBody>
      </p:sp>
      <p:sp>
        <p:nvSpPr>
          <p:cNvPr id="181" name="Google Shape;181;p21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val="574337868"/>
              </p:ext>
            </p:extLst>
          </p:nvPr>
        </p:nvGraphicFramePr>
        <p:xfrm>
          <a:off x="-25" y="2586435"/>
          <a:ext cx="15119950" cy="7236974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JDPI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2000lb GP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60-90°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8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FUEL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2000lb GP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H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RUNWAY EAST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AS REQUIRED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CRATERING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I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RUNWAY CENTRE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AS REQUIRED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CRATERING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J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RUNWAY WEST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AS REQUIRED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CRATERING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90°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K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2000lb GP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L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AMMO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CAT I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2000lb GP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60-90°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nb-NO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" name="Bilde 1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id="{C6C5A885-29ED-B603-8360-4D4FD8FA0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457" y="1"/>
            <a:ext cx="2237664" cy="1899480"/>
          </a:xfrm>
          <a:prstGeom prst="rect">
            <a:avLst/>
          </a:prstGeom>
        </p:spPr>
      </p:pic>
      <p:pic>
        <p:nvPicPr>
          <p:cNvPr id="3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39981D20-2580-F45A-6756-211CA8786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Google Shape;212;p23"/>
          <p:cNvGraphicFramePr/>
          <p:nvPr>
            <p:extLst>
              <p:ext uri="{D42A27DB-BD31-4B8C-83A1-F6EECF244321}">
                <p14:modId xmlns:p14="http://schemas.microsoft.com/office/powerpoint/2010/main" val="37594467"/>
              </p:ext>
            </p:extLst>
          </p:nvPr>
        </p:nvGraphicFramePr>
        <p:xfrm>
          <a:off x="0" y="0"/>
          <a:ext cx="15120000" cy="1075590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459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59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58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85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b="1" dirty="0"/>
                        <a:t>MURMANSK INTERNATIONAL, SRN</a:t>
                      </a:r>
                      <a:endParaRPr sz="20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 dirty="0"/>
                        <a:t>COLLATERAL DAMAGES ESTIMATION 1/1</a:t>
                      </a: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MAP</a:t>
                      </a:r>
                      <a:endParaRPr sz="20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/>
                        <a:t>OVERVIEW</a:t>
                      </a:r>
                      <a:endParaRPr sz="20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OPAC CLASSIFIED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1" dirty="0"/>
                        <a:t> REL TO CJTF-23</a:t>
                      </a:r>
                      <a:endParaRPr sz="19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4600"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BE:SRNTGT003  CATCODE: 3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MIDB GEO: N 68 46.936 E 032 44.996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500" b="1" dirty="0"/>
                        <a:t>ICOD: 2011-07-01 DOI: 2011-05-12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/>
                        <a:t>DECL ON: 2061-01-01(+50 YEARS)</a:t>
                      </a:r>
                      <a:endParaRPr sz="15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885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3" name="Google Shape;213;p23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OPAC CLASSIFIED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REL TO CJTF-23</a:t>
            </a:r>
            <a:endParaRPr b="1" dirty="0"/>
          </a:p>
        </p:txBody>
      </p:sp>
      <p:sp>
        <p:nvSpPr>
          <p:cNvPr id="214" name="Google Shape;214;p23"/>
          <p:cNvSpPr txBox="1"/>
          <p:nvPr/>
        </p:nvSpPr>
        <p:spPr>
          <a:xfrm>
            <a:off x="99300" y="1998525"/>
            <a:ext cx="31866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OPAC CLASSIFIED </a:t>
            </a:r>
          </a:p>
        </p:txBody>
      </p:sp>
      <p:graphicFrame>
        <p:nvGraphicFramePr>
          <p:cNvPr id="215" name="Google Shape;215;p23"/>
          <p:cNvGraphicFramePr/>
          <p:nvPr/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2" name="Bilde 1" descr="Et bilde som inneholder tekst, kart, atlas&#10;&#10;Automatisk generert beskrivelse">
            <a:extLst>
              <a:ext uri="{FF2B5EF4-FFF2-40B4-BE49-F238E27FC236}">
                <a16:creationId xmlns:a16="http://schemas.microsoft.com/office/drawing/2014/main" id="{28ED43B3-6712-0D0C-332B-927FF09C44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442"/>
          <a:stretch/>
        </p:blipFill>
        <p:spPr>
          <a:xfrm>
            <a:off x="9122457" y="-1"/>
            <a:ext cx="2216104" cy="2138289"/>
          </a:xfrm>
          <a:prstGeom prst="rect">
            <a:avLst/>
          </a:prstGeom>
        </p:spPr>
      </p:pic>
      <p:sp>
        <p:nvSpPr>
          <p:cNvPr id="3" name="TekstSylinder 2">
            <a:extLst>
              <a:ext uri="{FF2B5EF4-FFF2-40B4-BE49-F238E27FC236}">
                <a16:creationId xmlns:a16="http://schemas.microsoft.com/office/drawing/2014/main" id="{939644E1-C08D-B349-BCDA-FF26AEC893DA}"/>
              </a:ext>
            </a:extLst>
          </p:cNvPr>
          <p:cNvSpPr txBox="1"/>
          <p:nvPr/>
        </p:nvSpPr>
        <p:spPr>
          <a:xfrm>
            <a:off x="2247912" y="4089400"/>
            <a:ext cx="10623525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b-NO" sz="4800" dirty="0">
                <a:solidFill>
                  <a:srgbClr val="FF0000"/>
                </a:solidFill>
                <a:latin typeface="+mj-lt"/>
              </a:rPr>
              <a:t>CLOSEST CDE RISK 900 METERS AWAY FROM TARGET; NO FACTOR</a:t>
            </a:r>
          </a:p>
        </p:txBody>
      </p:sp>
      <p:pic>
        <p:nvPicPr>
          <p:cNvPr id="4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F2DEB19A-6CA8-6A45-53A1-C4817D028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id="{78262280-2741-45AC-6E01-D0251804B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132nd - Target Folder Template - v1.1</Template>
  <TotalTime>380</TotalTime>
  <Words>1053</Words>
  <Application>Microsoft Office PowerPoint</Application>
  <PresentationFormat>Egendefinert</PresentationFormat>
  <Paragraphs>335</Paragraphs>
  <Slides>7</Slides>
  <Notes>7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TARGET FOLDER  SRNTGT003  MURMANSK INTERNATIONAL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TARGET FOLDER  SRNTGT003  MURMANSK INTERNATIONAL</dc:title>
  <dc:creator>VarZaT -</dc:creator>
  <cp:lastModifiedBy>VarZaT -</cp:lastModifiedBy>
  <cp:revision>5</cp:revision>
  <dcterms:created xsi:type="dcterms:W3CDTF">2025-01-04T14:53:13Z</dcterms:created>
  <dcterms:modified xsi:type="dcterms:W3CDTF">2025-01-07T23:30:48Z</dcterms:modified>
</cp:coreProperties>
</file>